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3" r:id="rId2"/>
    <p:sldId id="289" r:id="rId3"/>
    <p:sldId id="261" r:id="rId4"/>
    <p:sldId id="284" r:id="rId5"/>
    <p:sldId id="260" r:id="rId6"/>
    <p:sldId id="259" r:id="rId7"/>
    <p:sldId id="257" r:id="rId8"/>
    <p:sldId id="258" r:id="rId9"/>
    <p:sldId id="277" r:id="rId10"/>
    <p:sldId id="276" r:id="rId11"/>
    <p:sldId id="278" r:id="rId12"/>
    <p:sldId id="287" r:id="rId13"/>
    <p:sldId id="263" r:id="rId14"/>
    <p:sldId id="286" r:id="rId15"/>
    <p:sldId id="280" r:id="rId16"/>
    <p:sldId id="279" r:id="rId17"/>
    <p:sldId id="281" r:id="rId18"/>
    <p:sldId id="264" r:id="rId19"/>
    <p:sldId id="285" r:id="rId20"/>
    <p:sldId id="265" r:id="rId21"/>
    <p:sldId id="267" r:id="rId22"/>
    <p:sldId id="268" r:id="rId23"/>
    <p:sldId id="269" r:id="rId24"/>
    <p:sldId id="270" r:id="rId25"/>
    <p:sldId id="271" r:id="rId26"/>
    <p:sldId id="290" r:id="rId27"/>
    <p:sldId id="291" r:id="rId28"/>
    <p:sldId id="274" r:id="rId29"/>
    <p:sldId id="273" r:id="rId30"/>
    <p:sldId id="272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0021"/>
    <a:srgbClr val="00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A5327-407A-42AA-B71A-1441708A8E1C}" v="16" dt="2022-12-01T04:14:29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416" autoAdjust="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Peterson" userId="872bb0cc5a3773ec" providerId="LiveId" clId="{E57A5327-407A-42AA-B71A-1441708A8E1C}"/>
    <pc:docChg chg="undo custSel addSld modSld">
      <pc:chgData name="Andy Peterson" userId="872bb0cc5a3773ec" providerId="LiveId" clId="{E57A5327-407A-42AA-B71A-1441708A8E1C}" dt="2022-12-01T04:33:46.754" v="507" actId="14100"/>
      <pc:docMkLst>
        <pc:docMk/>
      </pc:docMkLst>
      <pc:sldChg chg="modSp mod">
        <pc:chgData name="Andy Peterson" userId="872bb0cc5a3773ec" providerId="LiveId" clId="{E57A5327-407A-42AA-B71A-1441708A8E1C}" dt="2022-12-01T01:22:50.556" v="327" actId="14100"/>
        <pc:sldMkLst>
          <pc:docMk/>
          <pc:sldMk cId="1546094501" sldId="257"/>
        </pc:sldMkLst>
        <pc:spChg chg="mod">
          <ac:chgData name="Andy Peterson" userId="872bb0cc5a3773ec" providerId="LiveId" clId="{E57A5327-407A-42AA-B71A-1441708A8E1C}" dt="2022-12-01T00:17:26.025" v="90" actId="20577"/>
          <ac:spMkLst>
            <pc:docMk/>
            <pc:sldMk cId="1546094501" sldId="257"/>
            <ac:spMk id="2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1:22:50.556" v="327" actId="14100"/>
          <ac:picMkLst>
            <pc:docMk/>
            <pc:sldMk cId="1546094501" sldId="257"/>
            <ac:picMk id="4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0:18:09.018" v="119" actId="20577"/>
        <pc:sldMkLst>
          <pc:docMk/>
          <pc:sldMk cId="244506333" sldId="258"/>
        </pc:sldMkLst>
        <pc:spChg chg="mod">
          <ac:chgData name="Andy Peterson" userId="872bb0cc5a3773ec" providerId="LiveId" clId="{E57A5327-407A-42AA-B71A-1441708A8E1C}" dt="2022-12-01T00:18:09.018" v="119" actId="20577"/>
          <ac:spMkLst>
            <pc:docMk/>
            <pc:sldMk cId="244506333" sldId="258"/>
            <ac:spMk id="2" creationId="{00000000-0000-0000-0000-000000000000}"/>
          </ac:spMkLst>
        </pc:spChg>
      </pc:sldChg>
      <pc:sldChg chg="modSp mod">
        <pc:chgData name="Andy Peterson" userId="872bb0cc5a3773ec" providerId="LiveId" clId="{E57A5327-407A-42AA-B71A-1441708A8E1C}" dt="2022-12-01T01:16:14.449" v="310" actId="14100"/>
        <pc:sldMkLst>
          <pc:docMk/>
          <pc:sldMk cId="1668607752" sldId="263"/>
        </pc:sldMkLst>
        <pc:spChg chg="mod">
          <ac:chgData name="Andy Peterson" userId="872bb0cc5a3773ec" providerId="LiveId" clId="{E57A5327-407A-42AA-B71A-1441708A8E1C}" dt="2022-12-01T00:19:25.181" v="146" actId="20577"/>
          <ac:spMkLst>
            <pc:docMk/>
            <pc:sldMk cId="1668607752" sldId="263"/>
            <ac:spMk id="4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1:16:14.449" v="310" actId="14100"/>
          <ac:picMkLst>
            <pc:docMk/>
            <pc:sldMk cId="1668607752" sldId="263"/>
            <ac:picMk id="3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1:15:09.058" v="296" actId="14100"/>
        <pc:sldMkLst>
          <pc:docMk/>
          <pc:sldMk cId="337942878" sldId="264"/>
        </pc:sldMkLst>
        <pc:spChg chg="mod">
          <ac:chgData name="Andy Peterson" userId="872bb0cc5a3773ec" providerId="LiveId" clId="{E57A5327-407A-42AA-B71A-1441708A8E1C}" dt="2022-12-01T00:20:33.877" v="166" actId="20577"/>
          <ac:spMkLst>
            <pc:docMk/>
            <pc:sldMk cId="337942878" sldId="264"/>
            <ac:spMk id="2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1:15:09.058" v="296" actId="14100"/>
          <ac:picMkLst>
            <pc:docMk/>
            <pc:sldMk cId="337942878" sldId="264"/>
            <ac:picMk id="4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1:14:39.499" v="290" actId="14100"/>
        <pc:sldMkLst>
          <pc:docMk/>
          <pc:sldMk cId="2531600240" sldId="265"/>
        </pc:sldMkLst>
        <pc:spChg chg="mod">
          <ac:chgData name="Andy Peterson" userId="872bb0cc5a3773ec" providerId="LiveId" clId="{E57A5327-407A-42AA-B71A-1441708A8E1C}" dt="2022-12-01T00:20:51.589" v="176" actId="14100"/>
          <ac:spMkLst>
            <pc:docMk/>
            <pc:sldMk cId="2531600240" sldId="265"/>
            <ac:spMk id="2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1:14:39.499" v="290" actId="14100"/>
          <ac:picMkLst>
            <pc:docMk/>
            <pc:sldMk cId="2531600240" sldId="265"/>
            <ac:picMk id="7" creationId="{00000000-0000-0000-0000-000000000000}"/>
          </ac:picMkLst>
        </pc:picChg>
        <pc:picChg chg="mod">
          <ac:chgData name="Andy Peterson" userId="872bb0cc5a3773ec" providerId="LiveId" clId="{E57A5327-407A-42AA-B71A-1441708A8E1C}" dt="2022-12-01T01:14:22.238" v="288" actId="14100"/>
          <ac:picMkLst>
            <pc:docMk/>
            <pc:sldMk cId="2531600240" sldId="265"/>
            <ac:picMk id="8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0:29:34.596" v="284" actId="14100"/>
        <pc:sldMkLst>
          <pc:docMk/>
          <pc:sldMk cId="2030237128" sldId="267"/>
        </pc:sldMkLst>
        <pc:spChg chg="mod">
          <ac:chgData name="Andy Peterson" userId="872bb0cc5a3773ec" providerId="LiveId" clId="{E57A5327-407A-42AA-B71A-1441708A8E1C}" dt="2022-12-01T00:21:19.739" v="182" actId="20577"/>
          <ac:spMkLst>
            <pc:docMk/>
            <pc:sldMk cId="2030237128" sldId="267"/>
            <ac:spMk id="2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0:29:34.596" v="284" actId="14100"/>
          <ac:picMkLst>
            <pc:docMk/>
            <pc:sldMk cId="2030237128" sldId="267"/>
            <ac:picMk id="4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0:29:26.925" v="283" actId="14100"/>
        <pc:sldMkLst>
          <pc:docMk/>
          <pc:sldMk cId="8048815" sldId="268"/>
        </pc:sldMkLst>
        <pc:spChg chg="mod">
          <ac:chgData name="Andy Peterson" userId="872bb0cc5a3773ec" providerId="LiveId" clId="{E57A5327-407A-42AA-B71A-1441708A8E1C}" dt="2022-12-01T00:21:24.875" v="186" actId="20577"/>
          <ac:spMkLst>
            <pc:docMk/>
            <pc:sldMk cId="8048815" sldId="268"/>
            <ac:spMk id="2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0:29:26.925" v="283" actId="14100"/>
          <ac:picMkLst>
            <pc:docMk/>
            <pc:sldMk cId="8048815" sldId="268"/>
            <ac:picMk id="4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0:29:09.478" v="281" actId="14100"/>
        <pc:sldMkLst>
          <pc:docMk/>
          <pc:sldMk cId="2143335654" sldId="269"/>
        </pc:sldMkLst>
        <pc:spChg chg="mod">
          <ac:chgData name="Andy Peterson" userId="872bb0cc5a3773ec" providerId="LiveId" clId="{E57A5327-407A-42AA-B71A-1441708A8E1C}" dt="2022-12-01T00:21:33.108" v="190" actId="20577"/>
          <ac:spMkLst>
            <pc:docMk/>
            <pc:sldMk cId="2143335654" sldId="269"/>
            <ac:spMk id="2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0:29:09.478" v="281" actId="14100"/>
          <ac:picMkLst>
            <pc:docMk/>
            <pc:sldMk cId="2143335654" sldId="269"/>
            <ac:picMk id="4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0:28:02.031" v="270" actId="14100"/>
        <pc:sldMkLst>
          <pc:docMk/>
          <pc:sldMk cId="1271697941" sldId="270"/>
        </pc:sldMkLst>
        <pc:spChg chg="mod">
          <ac:chgData name="Andy Peterson" userId="872bb0cc5a3773ec" providerId="LiveId" clId="{E57A5327-407A-42AA-B71A-1441708A8E1C}" dt="2022-12-01T00:21:37.875" v="194" actId="20577"/>
          <ac:spMkLst>
            <pc:docMk/>
            <pc:sldMk cId="1271697941" sldId="270"/>
            <ac:spMk id="2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0:28:02.031" v="270" actId="14100"/>
          <ac:picMkLst>
            <pc:docMk/>
            <pc:sldMk cId="1271697941" sldId="270"/>
            <ac:picMk id="4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0:26:37.412" v="255" actId="14100"/>
        <pc:sldMkLst>
          <pc:docMk/>
          <pc:sldMk cId="2511309659" sldId="271"/>
        </pc:sldMkLst>
        <pc:spChg chg="mod">
          <ac:chgData name="Andy Peterson" userId="872bb0cc5a3773ec" providerId="LiveId" clId="{E57A5327-407A-42AA-B71A-1441708A8E1C}" dt="2022-12-01T00:21:42.368" v="198" actId="20577"/>
          <ac:spMkLst>
            <pc:docMk/>
            <pc:sldMk cId="2511309659" sldId="271"/>
            <ac:spMk id="2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0:26:37.412" v="255" actId="14100"/>
          <ac:picMkLst>
            <pc:docMk/>
            <pc:sldMk cId="2511309659" sldId="271"/>
            <ac:picMk id="4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0:22:16.994" v="218" actId="20577"/>
        <pc:sldMkLst>
          <pc:docMk/>
          <pc:sldMk cId="2323616065" sldId="272"/>
        </pc:sldMkLst>
        <pc:spChg chg="mod">
          <ac:chgData name="Andy Peterson" userId="872bb0cc5a3773ec" providerId="LiveId" clId="{E57A5327-407A-42AA-B71A-1441708A8E1C}" dt="2022-12-01T00:22:16.994" v="218" actId="20577"/>
          <ac:spMkLst>
            <pc:docMk/>
            <pc:sldMk cId="2323616065" sldId="272"/>
            <ac:spMk id="2" creationId="{00000000-0000-0000-0000-000000000000}"/>
          </ac:spMkLst>
        </pc:spChg>
      </pc:sldChg>
      <pc:sldChg chg="modSp mod">
        <pc:chgData name="Andy Peterson" userId="872bb0cc5a3773ec" providerId="LiveId" clId="{E57A5327-407A-42AA-B71A-1441708A8E1C}" dt="2022-12-01T00:22:07.755" v="214" actId="20577"/>
        <pc:sldMkLst>
          <pc:docMk/>
          <pc:sldMk cId="2477312236" sldId="273"/>
        </pc:sldMkLst>
        <pc:spChg chg="mod">
          <ac:chgData name="Andy Peterson" userId="872bb0cc5a3773ec" providerId="LiveId" clId="{E57A5327-407A-42AA-B71A-1441708A8E1C}" dt="2022-12-01T00:22:07.755" v="214" actId="20577"/>
          <ac:spMkLst>
            <pc:docMk/>
            <pc:sldMk cId="2477312236" sldId="273"/>
            <ac:spMk id="2" creationId="{00000000-0000-0000-0000-000000000000}"/>
          </ac:spMkLst>
        </pc:spChg>
      </pc:sldChg>
      <pc:sldChg chg="modSp mod">
        <pc:chgData name="Andy Peterson" userId="872bb0cc5a3773ec" providerId="LiveId" clId="{E57A5327-407A-42AA-B71A-1441708A8E1C}" dt="2022-12-01T00:26:05.803" v="252" actId="14100"/>
        <pc:sldMkLst>
          <pc:docMk/>
          <pc:sldMk cId="3008524113" sldId="274"/>
        </pc:sldMkLst>
        <pc:spChg chg="mod">
          <ac:chgData name="Andy Peterson" userId="872bb0cc5a3773ec" providerId="LiveId" clId="{E57A5327-407A-42AA-B71A-1441708A8E1C}" dt="2022-12-01T00:21:49.040" v="202" actId="20577"/>
          <ac:spMkLst>
            <pc:docMk/>
            <pc:sldMk cId="3008524113" sldId="274"/>
            <ac:spMk id="2" creationId="{00000000-0000-0000-0000-000000000000}"/>
          </ac:spMkLst>
        </pc:spChg>
        <pc:spChg chg="mod">
          <ac:chgData name="Andy Peterson" userId="872bb0cc5a3773ec" providerId="LiveId" clId="{E57A5327-407A-42AA-B71A-1441708A8E1C}" dt="2022-12-01T00:22:00.871" v="210" actId="20577"/>
          <ac:spMkLst>
            <pc:docMk/>
            <pc:sldMk cId="3008524113" sldId="274"/>
            <ac:spMk id="5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0:26:05.803" v="252" actId="14100"/>
          <ac:picMkLst>
            <pc:docMk/>
            <pc:sldMk cId="3008524113" sldId="274"/>
            <ac:picMk id="3" creationId="{00000000-0000-0000-0000-000000000000}"/>
          </ac:picMkLst>
        </pc:picChg>
        <pc:picChg chg="mod">
          <ac:chgData name="Andy Peterson" userId="872bb0cc5a3773ec" providerId="LiveId" clId="{E57A5327-407A-42AA-B71A-1441708A8E1C}" dt="2022-12-01T00:25:58.876" v="251" actId="14100"/>
          <ac:picMkLst>
            <pc:docMk/>
            <pc:sldMk cId="3008524113" sldId="274"/>
            <ac:picMk id="4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1:22:28.376" v="322" actId="14100"/>
        <pc:sldMkLst>
          <pc:docMk/>
          <pc:sldMk cId="447249522" sldId="276"/>
        </pc:sldMkLst>
        <pc:spChg chg="mod">
          <ac:chgData name="Andy Peterson" userId="872bb0cc5a3773ec" providerId="LiveId" clId="{E57A5327-407A-42AA-B71A-1441708A8E1C}" dt="2022-12-01T00:18:23.994" v="127" actId="20577"/>
          <ac:spMkLst>
            <pc:docMk/>
            <pc:sldMk cId="447249522" sldId="276"/>
            <ac:spMk id="2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1:22:28.376" v="322" actId="14100"/>
          <ac:picMkLst>
            <pc:docMk/>
            <pc:sldMk cId="447249522" sldId="276"/>
            <ac:picMk id="5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1:22:37.829" v="325" actId="14100"/>
        <pc:sldMkLst>
          <pc:docMk/>
          <pc:sldMk cId="1879307713" sldId="277"/>
        </pc:sldMkLst>
        <pc:spChg chg="mod">
          <ac:chgData name="Andy Peterson" userId="872bb0cc5a3773ec" providerId="LiveId" clId="{E57A5327-407A-42AA-B71A-1441708A8E1C}" dt="2022-12-01T00:18:19.760" v="123" actId="20577"/>
          <ac:spMkLst>
            <pc:docMk/>
            <pc:sldMk cId="1879307713" sldId="277"/>
            <ac:spMk id="2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1:22:37.829" v="325" actId="14100"/>
          <ac:picMkLst>
            <pc:docMk/>
            <pc:sldMk cId="1879307713" sldId="277"/>
            <ac:picMk id="4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1:17:01.617" v="319" actId="14100"/>
        <pc:sldMkLst>
          <pc:docMk/>
          <pc:sldMk cId="1508134801" sldId="278"/>
        </pc:sldMkLst>
        <pc:spChg chg="mod">
          <ac:chgData name="Andy Peterson" userId="872bb0cc5a3773ec" providerId="LiveId" clId="{E57A5327-407A-42AA-B71A-1441708A8E1C}" dt="2022-12-01T00:19:11.335" v="138" actId="20577"/>
          <ac:spMkLst>
            <pc:docMk/>
            <pc:sldMk cId="1508134801" sldId="278"/>
            <ac:spMk id="2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1:16:58.040" v="318" actId="14100"/>
          <ac:picMkLst>
            <pc:docMk/>
            <pc:sldMk cId="1508134801" sldId="278"/>
            <ac:picMk id="4" creationId="{00000000-0000-0000-0000-000000000000}"/>
          </ac:picMkLst>
        </pc:picChg>
        <pc:picChg chg="mod">
          <ac:chgData name="Andy Peterson" userId="872bb0cc5a3773ec" providerId="LiveId" clId="{E57A5327-407A-42AA-B71A-1441708A8E1C}" dt="2022-12-01T01:17:01.617" v="319" actId="14100"/>
          <ac:picMkLst>
            <pc:docMk/>
            <pc:sldMk cId="1508134801" sldId="278"/>
            <ac:picMk id="5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1:15:36.914" v="301" actId="14100"/>
        <pc:sldMkLst>
          <pc:docMk/>
          <pc:sldMk cId="2205921506" sldId="279"/>
        </pc:sldMkLst>
        <pc:spChg chg="mod">
          <ac:chgData name="Andy Peterson" userId="872bb0cc5a3773ec" providerId="LiveId" clId="{E57A5327-407A-42AA-B71A-1441708A8E1C}" dt="2022-12-01T00:20:24.311" v="158" actId="20577"/>
          <ac:spMkLst>
            <pc:docMk/>
            <pc:sldMk cId="2205921506" sldId="279"/>
            <ac:spMk id="2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1:15:36.914" v="301" actId="14100"/>
          <ac:picMkLst>
            <pc:docMk/>
            <pc:sldMk cId="2205921506" sldId="279"/>
            <ac:picMk id="3074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1:15:49.866" v="304" actId="14100"/>
        <pc:sldMkLst>
          <pc:docMk/>
          <pc:sldMk cId="3746261571" sldId="280"/>
        </pc:sldMkLst>
        <pc:spChg chg="mod">
          <ac:chgData name="Andy Peterson" userId="872bb0cc5a3773ec" providerId="LiveId" clId="{E57A5327-407A-42AA-B71A-1441708A8E1C}" dt="2022-12-01T00:20:17.675" v="154" actId="20577"/>
          <ac:spMkLst>
            <pc:docMk/>
            <pc:sldMk cId="3746261571" sldId="280"/>
            <ac:spMk id="6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1:15:49.866" v="304" actId="14100"/>
          <ac:picMkLst>
            <pc:docMk/>
            <pc:sldMk cId="3746261571" sldId="280"/>
            <ac:picMk id="2050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1:15:24.199" v="299" actId="14100"/>
        <pc:sldMkLst>
          <pc:docMk/>
          <pc:sldMk cId="1946592941" sldId="281"/>
        </pc:sldMkLst>
        <pc:spChg chg="mod">
          <ac:chgData name="Andy Peterson" userId="872bb0cc5a3773ec" providerId="LiveId" clId="{E57A5327-407A-42AA-B71A-1441708A8E1C}" dt="2022-12-01T00:20:29.081" v="162" actId="20577"/>
          <ac:spMkLst>
            <pc:docMk/>
            <pc:sldMk cId="1946592941" sldId="281"/>
            <ac:spMk id="2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1:15:24.199" v="299" actId="14100"/>
          <ac:picMkLst>
            <pc:docMk/>
            <pc:sldMk cId="1946592941" sldId="281"/>
            <ac:picMk id="4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0:27:42.490" v="267" actId="255"/>
        <pc:sldMkLst>
          <pc:docMk/>
          <pc:sldMk cId="1415976566" sldId="282"/>
        </pc:sldMkLst>
        <pc:spChg chg="mod">
          <ac:chgData name="Andy Peterson" userId="872bb0cc5a3773ec" providerId="LiveId" clId="{E57A5327-407A-42AA-B71A-1441708A8E1C}" dt="2022-12-01T00:22:23.801" v="222" actId="20577"/>
          <ac:spMkLst>
            <pc:docMk/>
            <pc:sldMk cId="1415976566" sldId="282"/>
            <ac:spMk id="2" creationId="{00000000-0000-0000-0000-000000000000}"/>
          </ac:spMkLst>
        </pc:spChg>
        <pc:spChg chg="mod">
          <ac:chgData name="Andy Peterson" userId="872bb0cc5a3773ec" providerId="LiveId" clId="{E57A5327-407A-42AA-B71A-1441708A8E1C}" dt="2022-12-01T00:27:42.490" v="267" actId="255"/>
          <ac:spMkLst>
            <pc:docMk/>
            <pc:sldMk cId="1415976566" sldId="282"/>
            <ac:spMk id="4" creationId="{EA1B872F-1111-4B1E-D83E-095F397DE923}"/>
          </ac:spMkLst>
        </pc:spChg>
        <pc:picChg chg="mod">
          <ac:chgData name="Andy Peterson" userId="872bb0cc5a3773ec" providerId="LiveId" clId="{E57A5327-407A-42AA-B71A-1441708A8E1C}" dt="2022-12-01T00:27:12.134" v="260" actId="14100"/>
          <ac:picMkLst>
            <pc:docMk/>
            <pc:sldMk cId="1415976566" sldId="282"/>
            <ac:picMk id="5" creationId="{00000000-0000-0000-0000-000000000000}"/>
          </ac:picMkLst>
        </pc:picChg>
        <pc:picChg chg="mod">
          <ac:chgData name="Andy Peterson" userId="872bb0cc5a3773ec" providerId="LiveId" clId="{E57A5327-407A-42AA-B71A-1441708A8E1C}" dt="2022-12-01T00:27:22.916" v="261" actId="14100"/>
          <ac:picMkLst>
            <pc:docMk/>
            <pc:sldMk cId="1415976566" sldId="282"/>
            <ac:picMk id="11" creationId="{5091925C-CE70-4FD3-833B-D687D1041395}"/>
          </ac:picMkLst>
        </pc:picChg>
        <pc:picChg chg="mod">
          <ac:chgData name="Andy Peterson" userId="872bb0cc5a3773ec" providerId="LiveId" clId="{E57A5327-407A-42AA-B71A-1441708A8E1C}" dt="2022-12-01T00:27:27.694" v="262" actId="1076"/>
          <ac:picMkLst>
            <pc:docMk/>
            <pc:sldMk cId="1415976566" sldId="282"/>
            <ac:picMk id="1026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4:11:48.513" v="340" actId="14100"/>
        <pc:sldMkLst>
          <pc:docMk/>
          <pc:sldMk cId="2118812837" sldId="283"/>
        </pc:sldMkLst>
        <pc:spChg chg="mod">
          <ac:chgData name="Andy Peterson" userId="872bb0cc5a3773ec" providerId="LiveId" clId="{E57A5327-407A-42AA-B71A-1441708A8E1C}" dt="2022-12-01T00:18:36.501" v="131" actId="20577"/>
          <ac:spMkLst>
            <pc:docMk/>
            <pc:sldMk cId="2118812837" sldId="283"/>
            <ac:spMk id="2" creationId="{00000000-0000-0000-0000-000000000000}"/>
          </ac:spMkLst>
        </pc:spChg>
        <pc:spChg chg="mod">
          <ac:chgData name="Andy Peterson" userId="872bb0cc5a3773ec" providerId="LiveId" clId="{E57A5327-407A-42AA-B71A-1441708A8E1C}" dt="2022-12-01T00:18:56.920" v="134" actId="20577"/>
          <ac:spMkLst>
            <pc:docMk/>
            <pc:sldMk cId="2118812837" sldId="283"/>
            <ac:spMk id="5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4:11:20.915" v="334" actId="14100"/>
          <ac:picMkLst>
            <pc:docMk/>
            <pc:sldMk cId="2118812837" sldId="283"/>
            <ac:picMk id="4" creationId="{00000000-0000-0000-0000-000000000000}"/>
          </ac:picMkLst>
        </pc:picChg>
        <pc:picChg chg="mod">
          <ac:chgData name="Andy Peterson" userId="872bb0cc5a3773ec" providerId="LiveId" clId="{E57A5327-407A-42AA-B71A-1441708A8E1C}" dt="2022-12-01T04:11:48.513" v="340" actId="14100"/>
          <ac:picMkLst>
            <pc:docMk/>
            <pc:sldMk cId="2118812837" sldId="283"/>
            <ac:picMk id="6" creationId="{00000000-0000-0000-0000-000000000000}"/>
          </ac:picMkLst>
        </pc:picChg>
        <pc:picChg chg="mod">
          <ac:chgData name="Andy Peterson" userId="872bb0cc5a3773ec" providerId="LiveId" clId="{E57A5327-407A-42AA-B71A-1441708A8E1C}" dt="2022-12-01T04:11:26.571" v="336" actId="14100"/>
          <ac:picMkLst>
            <pc:docMk/>
            <pc:sldMk cId="2118812837" sldId="283"/>
            <ac:picMk id="8" creationId="{61EB0C85-E3B2-4141-9A15-9278C1A0DD27}"/>
          </ac:picMkLst>
        </pc:picChg>
      </pc:sldChg>
      <pc:sldChg chg="modSp mod">
        <pc:chgData name="Andy Peterson" userId="872bb0cc5a3773ec" providerId="LiveId" clId="{E57A5327-407A-42AA-B71A-1441708A8E1C}" dt="2022-12-01T01:14:57.677" v="293" actId="14100"/>
        <pc:sldMkLst>
          <pc:docMk/>
          <pc:sldMk cId="1504320395" sldId="285"/>
        </pc:sldMkLst>
        <pc:spChg chg="mod">
          <ac:chgData name="Andy Peterson" userId="872bb0cc5a3773ec" providerId="LiveId" clId="{E57A5327-407A-42AA-B71A-1441708A8E1C}" dt="2022-12-01T00:20:41.018" v="170" actId="20577"/>
          <ac:spMkLst>
            <pc:docMk/>
            <pc:sldMk cId="1504320395" sldId="285"/>
            <ac:spMk id="2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1:14:57.677" v="293" actId="14100"/>
          <ac:picMkLst>
            <pc:docMk/>
            <pc:sldMk cId="1504320395" sldId="285"/>
            <ac:picMk id="1026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1:16:00.606" v="307" actId="14100"/>
        <pc:sldMkLst>
          <pc:docMk/>
          <pc:sldMk cId="2229295443" sldId="286"/>
        </pc:sldMkLst>
        <pc:spChg chg="mod">
          <ac:chgData name="Andy Peterson" userId="872bb0cc5a3773ec" providerId="LiveId" clId="{E57A5327-407A-42AA-B71A-1441708A8E1C}" dt="2022-12-01T00:19:29.984" v="150" actId="20577"/>
          <ac:spMkLst>
            <pc:docMk/>
            <pc:sldMk cId="2229295443" sldId="286"/>
            <ac:spMk id="9" creationId="{00000000-0000-0000-0000-000000000000}"/>
          </ac:spMkLst>
        </pc:spChg>
        <pc:picChg chg="mod">
          <ac:chgData name="Andy Peterson" userId="872bb0cc5a3773ec" providerId="LiveId" clId="{E57A5327-407A-42AA-B71A-1441708A8E1C}" dt="2022-12-01T01:16:00.606" v="307" actId="14100"/>
          <ac:picMkLst>
            <pc:docMk/>
            <pc:sldMk cId="2229295443" sldId="286"/>
            <ac:picMk id="4100" creationId="{00000000-0000-0000-0000-000000000000}"/>
          </ac:picMkLst>
        </pc:picChg>
      </pc:sldChg>
      <pc:sldChg chg="modSp mod">
        <pc:chgData name="Andy Peterson" userId="872bb0cc5a3773ec" providerId="LiveId" clId="{E57A5327-407A-42AA-B71A-1441708A8E1C}" dt="2022-12-01T01:16:48.041" v="316" actId="14100"/>
        <pc:sldMkLst>
          <pc:docMk/>
          <pc:sldMk cId="3959928585" sldId="287"/>
        </pc:sldMkLst>
        <pc:spChg chg="mod">
          <ac:chgData name="Andy Peterson" userId="872bb0cc5a3773ec" providerId="LiveId" clId="{E57A5327-407A-42AA-B71A-1441708A8E1C}" dt="2022-12-01T01:16:34.577" v="313" actId="14100"/>
          <ac:spMkLst>
            <pc:docMk/>
            <pc:sldMk cId="3959928585" sldId="287"/>
            <ac:spMk id="2" creationId="{40450184-2AAF-4A96-8279-2C3646458872}"/>
          </ac:spMkLst>
        </pc:spChg>
        <pc:picChg chg="mod">
          <ac:chgData name="Andy Peterson" userId="872bb0cc5a3773ec" providerId="LiveId" clId="{E57A5327-407A-42AA-B71A-1441708A8E1C}" dt="2022-12-01T01:16:48.041" v="316" actId="14100"/>
          <ac:picMkLst>
            <pc:docMk/>
            <pc:sldMk cId="3959928585" sldId="287"/>
            <ac:picMk id="5" creationId="{00476BEB-A55F-4F7F-932C-E7DABFEC65CA}"/>
          </ac:picMkLst>
        </pc:picChg>
      </pc:sldChg>
      <pc:sldChg chg="addSp modSp mod">
        <pc:chgData name="Andy Peterson" userId="872bb0cc5a3773ec" providerId="LiveId" clId="{E57A5327-407A-42AA-B71A-1441708A8E1C}" dt="2022-12-01T04:33:46.754" v="507" actId="14100"/>
        <pc:sldMkLst>
          <pc:docMk/>
          <pc:sldMk cId="1954040331" sldId="289"/>
        </pc:sldMkLst>
        <pc:spChg chg="mod">
          <ac:chgData name="Andy Peterson" userId="872bb0cc5a3773ec" providerId="LiveId" clId="{E57A5327-407A-42AA-B71A-1441708A8E1C}" dt="2022-12-01T00:13:27.693" v="43" actId="14100"/>
          <ac:spMkLst>
            <pc:docMk/>
            <pc:sldMk cId="1954040331" sldId="289"/>
            <ac:spMk id="5" creationId="{6E8F6D94-7D9A-4E5C-9CB0-3249B8634041}"/>
          </ac:spMkLst>
        </pc:spChg>
        <pc:picChg chg="mod">
          <ac:chgData name="Andy Peterson" userId="872bb0cc5a3773ec" providerId="LiveId" clId="{E57A5327-407A-42AA-B71A-1441708A8E1C}" dt="2022-12-01T04:33:12.072" v="503" actId="14100"/>
          <ac:picMkLst>
            <pc:docMk/>
            <pc:sldMk cId="1954040331" sldId="289"/>
            <ac:picMk id="2" creationId="{091ACAD3-BECA-475F-BEFE-7FE3292C2122}"/>
          </ac:picMkLst>
        </pc:picChg>
        <pc:picChg chg="mod">
          <ac:chgData name="Andy Peterson" userId="872bb0cc5a3773ec" providerId="LiveId" clId="{E57A5327-407A-42AA-B71A-1441708A8E1C}" dt="2022-12-01T00:17:35.901" v="92" actId="14100"/>
          <ac:picMkLst>
            <pc:docMk/>
            <pc:sldMk cId="1954040331" sldId="289"/>
            <ac:picMk id="3" creationId="{DE1C7C96-5706-4402-9D81-B781E0FDDBFF}"/>
          </ac:picMkLst>
        </pc:picChg>
        <pc:picChg chg="add mod">
          <ac:chgData name="Andy Peterson" userId="872bb0cc5a3773ec" providerId="LiveId" clId="{E57A5327-407A-42AA-B71A-1441708A8E1C}" dt="2022-12-01T00:16:08.195" v="52" actId="14100"/>
          <ac:picMkLst>
            <pc:docMk/>
            <pc:sldMk cId="1954040331" sldId="289"/>
            <ac:picMk id="6" creationId="{E4419DC0-E94F-0D06-93C1-38FD4E49558A}"/>
          </ac:picMkLst>
        </pc:picChg>
        <pc:picChg chg="mod">
          <ac:chgData name="Andy Peterson" userId="872bb0cc5a3773ec" providerId="LiveId" clId="{E57A5327-407A-42AA-B71A-1441708A8E1C}" dt="2022-12-01T04:30:57.841" v="480" actId="14100"/>
          <ac:picMkLst>
            <pc:docMk/>
            <pc:sldMk cId="1954040331" sldId="289"/>
            <ac:picMk id="17" creationId="{FF4CD168-4222-4498-8D0C-5B5290F43B32}"/>
          </ac:picMkLst>
        </pc:picChg>
        <pc:picChg chg="mod">
          <ac:chgData name="Andy Peterson" userId="872bb0cc5a3773ec" providerId="LiveId" clId="{E57A5327-407A-42AA-B71A-1441708A8E1C}" dt="2022-12-01T04:31:06.797" v="483" actId="14100"/>
          <ac:picMkLst>
            <pc:docMk/>
            <pc:sldMk cId="1954040331" sldId="289"/>
            <ac:picMk id="18" creationId="{8BB3F48A-EB71-4473-84C0-732D83F5CF5E}"/>
          </ac:picMkLst>
        </pc:picChg>
        <pc:picChg chg="mod">
          <ac:chgData name="Andy Peterson" userId="872bb0cc5a3773ec" providerId="LiveId" clId="{E57A5327-407A-42AA-B71A-1441708A8E1C}" dt="2022-12-01T04:31:16.724" v="485" actId="14100"/>
          <ac:picMkLst>
            <pc:docMk/>
            <pc:sldMk cId="1954040331" sldId="289"/>
            <ac:picMk id="19" creationId="{33B2ABE9-95B1-4DF4-9D49-5C590DDF3AF6}"/>
          </ac:picMkLst>
        </pc:picChg>
        <pc:picChg chg="mod">
          <ac:chgData name="Andy Peterson" userId="872bb0cc5a3773ec" providerId="LiveId" clId="{E57A5327-407A-42AA-B71A-1441708A8E1C}" dt="2022-12-01T04:33:46.754" v="507" actId="14100"/>
          <ac:picMkLst>
            <pc:docMk/>
            <pc:sldMk cId="1954040331" sldId="289"/>
            <ac:picMk id="21" creationId="{B4E966E5-1FA0-4177-9416-B3B2E3B566FE}"/>
          </ac:picMkLst>
        </pc:picChg>
        <pc:picChg chg="mod">
          <ac:chgData name="Andy Peterson" userId="872bb0cc5a3773ec" providerId="LiveId" clId="{E57A5327-407A-42AA-B71A-1441708A8E1C}" dt="2022-12-01T04:33:30.738" v="506" actId="14100"/>
          <ac:picMkLst>
            <pc:docMk/>
            <pc:sldMk cId="1954040331" sldId="289"/>
            <ac:picMk id="23" creationId="{452DC49E-59E1-4CDB-B7B0-5E63F9BB44DE}"/>
          </ac:picMkLst>
        </pc:picChg>
        <pc:picChg chg="mod">
          <ac:chgData name="Andy Peterson" userId="872bb0cc5a3773ec" providerId="LiveId" clId="{E57A5327-407A-42AA-B71A-1441708A8E1C}" dt="2022-12-01T04:31:12.397" v="484" actId="14100"/>
          <ac:picMkLst>
            <pc:docMk/>
            <pc:sldMk cId="1954040331" sldId="289"/>
            <ac:picMk id="24" creationId="{44D3896F-893D-4FF4-92D6-C66181DB5EE0}"/>
          </ac:picMkLst>
        </pc:picChg>
        <pc:picChg chg="mod">
          <ac:chgData name="Andy Peterson" userId="872bb0cc5a3773ec" providerId="LiveId" clId="{E57A5327-407A-42AA-B71A-1441708A8E1C}" dt="2022-12-01T00:15:39.194" v="48" actId="14100"/>
          <ac:picMkLst>
            <pc:docMk/>
            <pc:sldMk cId="1954040331" sldId="289"/>
            <ac:picMk id="25" creationId="{FEBF8336-373D-45AE-8B8E-0FDDCC20ECB3}"/>
          </ac:picMkLst>
        </pc:picChg>
        <pc:picChg chg="mod">
          <ac:chgData name="Andy Peterson" userId="872bb0cc5a3773ec" providerId="LiveId" clId="{E57A5327-407A-42AA-B71A-1441708A8E1C}" dt="2022-12-01T04:30:18.440" v="476" actId="14100"/>
          <ac:picMkLst>
            <pc:docMk/>
            <pc:sldMk cId="1954040331" sldId="289"/>
            <ac:picMk id="26" creationId="{15889BA2-74FA-4664-9311-8D26C9079128}"/>
          </ac:picMkLst>
        </pc:picChg>
        <pc:picChg chg="mod">
          <ac:chgData name="Andy Peterson" userId="872bb0cc5a3773ec" providerId="LiveId" clId="{E57A5327-407A-42AA-B71A-1441708A8E1C}" dt="2022-12-01T04:31:04.022" v="482" actId="14100"/>
          <ac:picMkLst>
            <pc:docMk/>
            <pc:sldMk cId="1954040331" sldId="289"/>
            <ac:picMk id="28" creationId="{8752C0A7-D0BD-4E41-BF8F-5148DF0DA3E0}"/>
          </ac:picMkLst>
        </pc:picChg>
        <pc:picChg chg="mod">
          <ac:chgData name="Andy Peterson" userId="872bb0cc5a3773ec" providerId="LiveId" clId="{E57A5327-407A-42AA-B71A-1441708A8E1C}" dt="2022-12-01T04:32:15.797" v="498" actId="14100"/>
          <ac:picMkLst>
            <pc:docMk/>
            <pc:sldMk cId="1954040331" sldId="289"/>
            <ac:picMk id="29" creationId="{CAD806D7-A4BE-48C2-A344-B6DA746646B4}"/>
          </ac:picMkLst>
        </pc:picChg>
        <pc:picChg chg="mod">
          <ac:chgData name="Andy Peterson" userId="872bb0cc5a3773ec" providerId="LiveId" clId="{E57A5327-407A-42AA-B71A-1441708A8E1C}" dt="2022-12-01T04:33:21.578" v="505" actId="1076"/>
          <ac:picMkLst>
            <pc:docMk/>
            <pc:sldMk cId="1954040331" sldId="289"/>
            <ac:picMk id="31" creationId="{B03CE9D3-15CF-4CD4-A1A4-6E2088B878CC}"/>
          </ac:picMkLst>
        </pc:picChg>
      </pc:sldChg>
      <pc:sldChg chg="addSp delSp modSp add mod">
        <pc:chgData name="Andy Peterson" userId="872bb0cc5a3773ec" providerId="LiveId" clId="{E57A5327-407A-42AA-B71A-1441708A8E1C}" dt="2022-12-01T04:22:32.728" v="475" actId="255"/>
        <pc:sldMkLst>
          <pc:docMk/>
          <pc:sldMk cId="3054180249" sldId="290"/>
        </pc:sldMkLst>
        <pc:spChg chg="mod">
          <ac:chgData name="Andy Peterson" userId="872bb0cc5a3773ec" providerId="LiveId" clId="{E57A5327-407A-42AA-B71A-1441708A8E1C}" dt="2022-12-01T04:22:32.728" v="475" actId="255"/>
          <ac:spMkLst>
            <pc:docMk/>
            <pc:sldMk cId="3054180249" sldId="290"/>
            <ac:spMk id="2" creationId="{00000000-0000-0000-0000-000000000000}"/>
          </ac:spMkLst>
        </pc:spChg>
        <pc:spChg chg="add del mod">
          <ac:chgData name="Andy Peterson" userId="872bb0cc5a3773ec" providerId="LiveId" clId="{E57A5327-407A-42AA-B71A-1441708A8E1C}" dt="2022-12-01T00:23:56.034" v="227" actId="931"/>
          <ac:spMkLst>
            <pc:docMk/>
            <pc:sldMk cId="3054180249" sldId="290"/>
            <ac:spMk id="5" creationId="{52D2FA3E-BAC4-A809-4931-19E5E7D4FE8B}"/>
          </ac:spMkLst>
        </pc:spChg>
        <pc:picChg chg="del">
          <ac:chgData name="Andy Peterson" userId="872bb0cc5a3773ec" providerId="LiveId" clId="{E57A5327-407A-42AA-B71A-1441708A8E1C}" dt="2022-12-01T00:23:11.846" v="226" actId="478"/>
          <ac:picMkLst>
            <pc:docMk/>
            <pc:sldMk cId="3054180249" sldId="290"/>
            <ac:picMk id="4" creationId="{00000000-0000-0000-0000-000000000000}"/>
          </ac:picMkLst>
        </pc:picChg>
        <pc:picChg chg="add mod">
          <ac:chgData name="Andy Peterson" userId="872bb0cc5a3773ec" providerId="LiveId" clId="{E57A5327-407A-42AA-B71A-1441708A8E1C}" dt="2022-12-01T04:21:53.562" v="474" actId="14100"/>
          <ac:picMkLst>
            <pc:docMk/>
            <pc:sldMk cId="3054180249" sldId="290"/>
            <ac:picMk id="7" creationId="{D0E764E3-6CD9-4066-8F6C-096A9C5D2276}"/>
          </ac:picMkLst>
        </pc:picChg>
      </pc:sldChg>
      <pc:sldChg chg="addSp delSp modSp add mod">
        <pc:chgData name="Andy Peterson" userId="872bb0cc5a3773ec" providerId="LiveId" clId="{E57A5327-407A-42AA-B71A-1441708A8E1C}" dt="2022-12-01T04:18:36.373" v="448" actId="14100"/>
        <pc:sldMkLst>
          <pc:docMk/>
          <pc:sldMk cId="4289428609" sldId="291"/>
        </pc:sldMkLst>
        <pc:spChg chg="del mod">
          <ac:chgData name="Andy Peterson" userId="872bb0cc5a3773ec" providerId="LiveId" clId="{E57A5327-407A-42AA-B71A-1441708A8E1C}" dt="2022-12-01T04:17:58.658" v="441" actId="478"/>
          <ac:spMkLst>
            <pc:docMk/>
            <pc:sldMk cId="4289428609" sldId="291"/>
            <ac:spMk id="2" creationId="{00000000-0000-0000-0000-000000000000}"/>
          </ac:spMkLst>
        </pc:spChg>
        <pc:spChg chg="add del mod">
          <ac:chgData name="Andy Peterson" userId="872bb0cc5a3773ec" providerId="LiveId" clId="{E57A5327-407A-42AA-B71A-1441708A8E1C}" dt="2022-12-01T00:24:39.439" v="236" actId="931"/>
          <ac:spMkLst>
            <pc:docMk/>
            <pc:sldMk cId="4289428609" sldId="291"/>
            <ac:spMk id="5" creationId="{9D38EB39-AA2E-36E0-8E22-C30ABF75B715}"/>
          </ac:spMkLst>
        </pc:spChg>
        <pc:spChg chg="add mod">
          <ac:chgData name="Andy Peterson" userId="872bb0cc5a3773ec" providerId="LiveId" clId="{E57A5327-407A-42AA-B71A-1441708A8E1C}" dt="2022-12-01T04:18:25.583" v="447" actId="1076"/>
          <ac:spMkLst>
            <pc:docMk/>
            <pc:sldMk cId="4289428609" sldId="291"/>
            <ac:spMk id="8" creationId="{5EF113BC-1599-52E6-2BBD-4DADE250A5F3}"/>
          </ac:spMkLst>
        </pc:spChg>
        <pc:picChg chg="del">
          <ac:chgData name="Andy Peterson" userId="872bb0cc5a3773ec" providerId="LiveId" clId="{E57A5327-407A-42AA-B71A-1441708A8E1C}" dt="2022-12-01T00:24:30.884" v="235" actId="478"/>
          <ac:picMkLst>
            <pc:docMk/>
            <pc:sldMk cId="4289428609" sldId="291"/>
            <ac:picMk id="4" creationId="{00000000-0000-0000-0000-000000000000}"/>
          </ac:picMkLst>
        </pc:picChg>
        <pc:picChg chg="add mod">
          <ac:chgData name="Andy Peterson" userId="872bb0cc5a3773ec" providerId="LiveId" clId="{E57A5327-407A-42AA-B71A-1441708A8E1C}" dt="2022-12-01T04:18:36.373" v="448" actId="14100"/>
          <ac:picMkLst>
            <pc:docMk/>
            <pc:sldMk cId="4289428609" sldId="291"/>
            <ac:picMk id="7" creationId="{188EB71B-1697-EA2F-8051-0B77D97FCCA8}"/>
          </ac:picMkLst>
        </pc:picChg>
      </pc:sldChg>
    </pc:docChg>
  </pc:docChgLst>
  <pc:docChgLst>
    <pc:chgData name="Andy Peterson" userId="872bb0cc5a3773ec" providerId="LiveId" clId="{3ED81578-B563-4454-A6A0-AD18DB7A1B46}"/>
    <pc:docChg chg="undo custSel modSld">
      <pc:chgData name="Andy Peterson" userId="872bb0cc5a3773ec" providerId="LiveId" clId="{3ED81578-B563-4454-A6A0-AD18DB7A1B46}" dt="2022-07-27T21:47:08.313" v="231" actId="1076"/>
      <pc:docMkLst>
        <pc:docMk/>
      </pc:docMkLst>
      <pc:sldChg chg="modSp mod">
        <pc:chgData name="Andy Peterson" userId="872bb0cc5a3773ec" providerId="LiveId" clId="{3ED81578-B563-4454-A6A0-AD18DB7A1B46}" dt="2022-07-27T21:29:20.668" v="62" actId="20577"/>
        <pc:sldMkLst>
          <pc:docMk/>
          <pc:sldMk cId="1546094501" sldId="257"/>
        </pc:sldMkLst>
        <pc:spChg chg="mod">
          <ac:chgData name="Andy Peterson" userId="872bb0cc5a3773ec" providerId="LiveId" clId="{3ED81578-B563-4454-A6A0-AD18DB7A1B46}" dt="2022-07-27T21:29:20.668" v="62" actId="20577"/>
          <ac:spMkLst>
            <pc:docMk/>
            <pc:sldMk cId="1546094501" sldId="257"/>
            <ac:spMk id="2" creationId="{00000000-0000-0000-0000-000000000000}"/>
          </ac:spMkLst>
        </pc:spChg>
      </pc:sldChg>
      <pc:sldChg chg="modSp mod">
        <pc:chgData name="Andy Peterson" userId="872bb0cc5a3773ec" providerId="LiveId" clId="{3ED81578-B563-4454-A6A0-AD18DB7A1B46}" dt="2022-07-27T21:29:37.205" v="65" actId="20577"/>
        <pc:sldMkLst>
          <pc:docMk/>
          <pc:sldMk cId="244506333" sldId="258"/>
        </pc:sldMkLst>
        <pc:spChg chg="mod">
          <ac:chgData name="Andy Peterson" userId="872bb0cc5a3773ec" providerId="LiveId" clId="{3ED81578-B563-4454-A6A0-AD18DB7A1B46}" dt="2022-07-27T21:29:37.205" v="65" actId="20577"/>
          <ac:spMkLst>
            <pc:docMk/>
            <pc:sldMk cId="244506333" sldId="258"/>
            <ac:spMk id="2" creationId="{00000000-0000-0000-0000-000000000000}"/>
          </ac:spMkLst>
        </pc:spChg>
      </pc:sldChg>
      <pc:sldChg chg="modSp mod">
        <pc:chgData name="Andy Peterson" userId="872bb0cc5a3773ec" providerId="LiveId" clId="{3ED81578-B563-4454-A6A0-AD18DB7A1B46}" dt="2022-07-27T21:27:49.251" v="31" actId="20577"/>
        <pc:sldMkLst>
          <pc:docMk/>
          <pc:sldMk cId="1489417815" sldId="259"/>
        </pc:sldMkLst>
        <pc:spChg chg="mod">
          <ac:chgData name="Andy Peterson" userId="872bb0cc5a3773ec" providerId="LiveId" clId="{3ED81578-B563-4454-A6A0-AD18DB7A1B46}" dt="2022-07-27T21:27:49.251" v="31" actId="20577"/>
          <ac:spMkLst>
            <pc:docMk/>
            <pc:sldMk cId="1489417815" sldId="259"/>
            <ac:spMk id="2" creationId="{00000000-0000-0000-0000-000000000000}"/>
          </ac:spMkLst>
        </pc:spChg>
      </pc:sldChg>
      <pc:sldChg chg="modSp mod">
        <pc:chgData name="Andy Peterson" userId="872bb0cc5a3773ec" providerId="LiveId" clId="{3ED81578-B563-4454-A6A0-AD18DB7A1B46}" dt="2022-07-27T21:28:13.558" v="46" actId="20577"/>
        <pc:sldMkLst>
          <pc:docMk/>
          <pc:sldMk cId="3393404194" sldId="261"/>
        </pc:sldMkLst>
        <pc:spChg chg="mod">
          <ac:chgData name="Andy Peterson" userId="872bb0cc5a3773ec" providerId="LiveId" clId="{3ED81578-B563-4454-A6A0-AD18DB7A1B46}" dt="2022-07-27T21:28:13.558" v="46" actId="20577"/>
          <ac:spMkLst>
            <pc:docMk/>
            <pc:sldMk cId="3393404194" sldId="261"/>
            <ac:spMk id="2" creationId="{00000000-0000-0000-0000-000000000000}"/>
          </ac:spMkLst>
        </pc:spChg>
      </pc:sldChg>
      <pc:sldChg chg="modSp mod">
        <pc:chgData name="Andy Peterson" userId="872bb0cc5a3773ec" providerId="LiveId" clId="{3ED81578-B563-4454-A6A0-AD18DB7A1B46}" dt="2022-07-27T21:31:46.756" v="73" actId="2711"/>
        <pc:sldMkLst>
          <pc:docMk/>
          <pc:sldMk cId="1668607752" sldId="263"/>
        </pc:sldMkLst>
        <pc:spChg chg="mod">
          <ac:chgData name="Andy Peterson" userId="872bb0cc5a3773ec" providerId="LiveId" clId="{3ED81578-B563-4454-A6A0-AD18DB7A1B46}" dt="2022-07-27T21:31:46.756" v="73" actId="2711"/>
          <ac:spMkLst>
            <pc:docMk/>
            <pc:sldMk cId="1668607752" sldId="263"/>
            <ac:spMk id="4" creationId="{00000000-0000-0000-0000-000000000000}"/>
          </ac:spMkLst>
        </pc:spChg>
      </pc:sldChg>
      <pc:sldChg chg="modSp mod">
        <pc:chgData name="Andy Peterson" userId="872bb0cc5a3773ec" providerId="LiveId" clId="{3ED81578-B563-4454-A6A0-AD18DB7A1B46}" dt="2022-07-27T21:30:58.020" v="66" actId="2711"/>
        <pc:sldMkLst>
          <pc:docMk/>
          <pc:sldMk cId="1508134801" sldId="278"/>
        </pc:sldMkLst>
        <pc:spChg chg="mod">
          <ac:chgData name="Andy Peterson" userId="872bb0cc5a3773ec" providerId="LiveId" clId="{3ED81578-B563-4454-A6A0-AD18DB7A1B46}" dt="2022-07-27T21:30:58.020" v="66" actId="2711"/>
          <ac:spMkLst>
            <pc:docMk/>
            <pc:sldMk cId="1508134801" sldId="278"/>
            <ac:spMk id="2" creationId="{00000000-0000-0000-0000-000000000000}"/>
          </ac:spMkLst>
        </pc:spChg>
      </pc:sldChg>
      <pc:sldChg chg="modSp mod">
        <pc:chgData name="Andy Peterson" userId="872bb0cc5a3773ec" providerId="LiveId" clId="{3ED81578-B563-4454-A6A0-AD18DB7A1B46}" dt="2022-07-27T21:32:41.245" v="76" actId="2711"/>
        <pc:sldMkLst>
          <pc:docMk/>
          <pc:sldMk cId="2205921506" sldId="279"/>
        </pc:sldMkLst>
        <pc:spChg chg="mod">
          <ac:chgData name="Andy Peterson" userId="872bb0cc5a3773ec" providerId="LiveId" clId="{3ED81578-B563-4454-A6A0-AD18DB7A1B46}" dt="2022-07-27T21:32:41.245" v="76" actId="2711"/>
          <ac:spMkLst>
            <pc:docMk/>
            <pc:sldMk cId="2205921506" sldId="279"/>
            <ac:spMk id="2" creationId="{00000000-0000-0000-0000-000000000000}"/>
          </ac:spMkLst>
        </pc:spChg>
      </pc:sldChg>
      <pc:sldChg chg="modSp mod">
        <pc:chgData name="Andy Peterson" userId="872bb0cc5a3773ec" providerId="LiveId" clId="{3ED81578-B563-4454-A6A0-AD18DB7A1B46}" dt="2022-07-27T21:32:12.273" v="75" actId="2711"/>
        <pc:sldMkLst>
          <pc:docMk/>
          <pc:sldMk cId="3746261571" sldId="280"/>
        </pc:sldMkLst>
        <pc:spChg chg="mod">
          <ac:chgData name="Andy Peterson" userId="872bb0cc5a3773ec" providerId="LiveId" clId="{3ED81578-B563-4454-A6A0-AD18DB7A1B46}" dt="2022-07-27T21:32:12.273" v="75" actId="2711"/>
          <ac:spMkLst>
            <pc:docMk/>
            <pc:sldMk cId="3746261571" sldId="280"/>
            <ac:spMk id="6" creationId="{00000000-0000-0000-0000-000000000000}"/>
          </ac:spMkLst>
        </pc:spChg>
      </pc:sldChg>
      <pc:sldChg chg="modSp mod">
        <pc:chgData name="Andy Peterson" userId="872bb0cc5a3773ec" providerId="LiveId" clId="{3ED81578-B563-4454-A6A0-AD18DB7A1B46}" dt="2022-07-27T21:32:48.233" v="77" actId="2711"/>
        <pc:sldMkLst>
          <pc:docMk/>
          <pc:sldMk cId="1946592941" sldId="281"/>
        </pc:sldMkLst>
        <pc:spChg chg="mod">
          <ac:chgData name="Andy Peterson" userId="872bb0cc5a3773ec" providerId="LiveId" clId="{3ED81578-B563-4454-A6A0-AD18DB7A1B46}" dt="2022-07-27T21:32:48.233" v="77" actId="2711"/>
          <ac:spMkLst>
            <pc:docMk/>
            <pc:sldMk cId="1946592941" sldId="281"/>
            <ac:spMk id="2" creationId="{00000000-0000-0000-0000-000000000000}"/>
          </ac:spMkLst>
        </pc:spChg>
      </pc:sldChg>
      <pc:sldChg chg="addSp delSp modSp mod">
        <pc:chgData name="Andy Peterson" userId="872bb0cc5a3773ec" providerId="LiveId" clId="{3ED81578-B563-4454-A6A0-AD18DB7A1B46}" dt="2022-07-27T21:47:08.313" v="231" actId="1076"/>
        <pc:sldMkLst>
          <pc:docMk/>
          <pc:sldMk cId="1415976566" sldId="282"/>
        </pc:sldMkLst>
        <pc:spChg chg="add del mod">
          <ac:chgData name="Andy Peterson" userId="872bb0cc5a3773ec" providerId="LiveId" clId="{3ED81578-B563-4454-A6A0-AD18DB7A1B46}" dt="2022-07-27T21:42:45.593" v="178"/>
          <ac:spMkLst>
            <pc:docMk/>
            <pc:sldMk cId="1415976566" sldId="282"/>
            <ac:spMk id="3" creationId="{66227DC1-2162-7BE1-2C46-69E693349383}"/>
          </ac:spMkLst>
        </pc:spChg>
        <pc:spChg chg="add mod">
          <ac:chgData name="Andy Peterson" userId="872bb0cc5a3773ec" providerId="LiveId" clId="{3ED81578-B563-4454-A6A0-AD18DB7A1B46}" dt="2022-07-27T21:47:08.313" v="231" actId="1076"/>
          <ac:spMkLst>
            <pc:docMk/>
            <pc:sldMk cId="1415976566" sldId="282"/>
            <ac:spMk id="4" creationId="{EA1B872F-1111-4B1E-D83E-095F397DE923}"/>
          </ac:spMkLst>
        </pc:spChg>
        <pc:spChg chg="mod">
          <ac:chgData name="Andy Peterson" userId="872bb0cc5a3773ec" providerId="LiveId" clId="{3ED81578-B563-4454-A6A0-AD18DB7A1B46}" dt="2022-07-27T21:46:40.931" v="226" actId="1076"/>
          <ac:spMkLst>
            <pc:docMk/>
            <pc:sldMk cId="1415976566" sldId="282"/>
            <ac:spMk id="6" creationId="{00000000-0000-0000-0000-000000000000}"/>
          </ac:spMkLst>
        </pc:spChg>
        <pc:picChg chg="mod">
          <ac:chgData name="Andy Peterson" userId="872bb0cc5a3773ec" providerId="LiveId" clId="{3ED81578-B563-4454-A6A0-AD18DB7A1B46}" dt="2022-07-27T21:43:28.917" v="194" actId="1076"/>
          <ac:picMkLst>
            <pc:docMk/>
            <pc:sldMk cId="1415976566" sldId="282"/>
            <ac:picMk id="1026" creationId="{00000000-0000-0000-0000-000000000000}"/>
          </ac:picMkLst>
        </pc:picChg>
        <pc:picChg chg="mod">
          <ac:chgData name="Andy Peterson" userId="872bb0cc5a3773ec" providerId="LiveId" clId="{3ED81578-B563-4454-A6A0-AD18DB7A1B46}" dt="2022-07-27T21:43:41.968" v="198" actId="1076"/>
          <ac:picMkLst>
            <pc:docMk/>
            <pc:sldMk cId="1415976566" sldId="282"/>
            <ac:picMk id="1030" creationId="{00000000-0000-0000-0000-000000000000}"/>
          </ac:picMkLst>
        </pc:picChg>
      </pc:sldChg>
      <pc:sldChg chg="modSp mod">
        <pc:chgData name="Andy Peterson" userId="872bb0cc5a3773ec" providerId="LiveId" clId="{3ED81578-B563-4454-A6A0-AD18DB7A1B46}" dt="2022-07-27T21:28:38.753" v="50" actId="20577"/>
        <pc:sldMkLst>
          <pc:docMk/>
          <pc:sldMk cId="2684447975" sldId="284"/>
        </pc:sldMkLst>
        <pc:spChg chg="mod">
          <ac:chgData name="Andy Peterson" userId="872bb0cc5a3773ec" providerId="LiveId" clId="{3ED81578-B563-4454-A6A0-AD18DB7A1B46}" dt="2022-07-27T21:28:38.753" v="50" actId="20577"/>
          <ac:spMkLst>
            <pc:docMk/>
            <pc:sldMk cId="2684447975" sldId="284"/>
            <ac:spMk id="2" creationId="{00000000-0000-0000-0000-000000000000}"/>
          </ac:spMkLst>
        </pc:spChg>
      </pc:sldChg>
      <pc:sldChg chg="modSp mod">
        <pc:chgData name="Andy Peterson" userId="872bb0cc5a3773ec" providerId="LiveId" clId="{3ED81578-B563-4454-A6A0-AD18DB7A1B46}" dt="2022-07-27T21:31:54.584" v="74" actId="2711"/>
        <pc:sldMkLst>
          <pc:docMk/>
          <pc:sldMk cId="2229295443" sldId="286"/>
        </pc:sldMkLst>
        <pc:spChg chg="mod">
          <ac:chgData name="Andy Peterson" userId="872bb0cc5a3773ec" providerId="LiveId" clId="{3ED81578-B563-4454-A6A0-AD18DB7A1B46}" dt="2022-07-27T21:31:54.584" v="74" actId="2711"/>
          <ac:spMkLst>
            <pc:docMk/>
            <pc:sldMk cId="2229295443" sldId="286"/>
            <ac:spMk id="9" creationId="{00000000-0000-0000-0000-000000000000}"/>
          </ac:spMkLst>
        </pc:spChg>
      </pc:sldChg>
      <pc:sldChg chg="modSp mod">
        <pc:chgData name="Andy Peterson" userId="872bb0cc5a3773ec" providerId="LiveId" clId="{3ED81578-B563-4454-A6A0-AD18DB7A1B46}" dt="2022-07-27T21:31:21.665" v="72" actId="122"/>
        <pc:sldMkLst>
          <pc:docMk/>
          <pc:sldMk cId="3959928585" sldId="287"/>
        </pc:sldMkLst>
        <pc:spChg chg="mod">
          <ac:chgData name="Andy Peterson" userId="872bb0cc5a3773ec" providerId="LiveId" clId="{3ED81578-B563-4454-A6A0-AD18DB7A1B46}" dt="2022-07-27T21:31:21.665" v="72" actId="122"/>
          <ac:spMkLst>
            <pc:docMk/>
            <pc:sldMk cId="3959928585" sldId="287"/>
            <ac:spMk id="2" creationId="{40450184-2AAF-4A96-8279-2C36464588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A0B62-0267-437D-81F1-468DA10202F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7F150-D37B-4C4F-AA6C-1912BFF29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3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7F150-D37B-4C4F-AA6C-1912BFF29F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B12-5D1C-4C2D-A66A-E35CF43C762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46FB12-5D1C-4C2D-A66A-E35CF43C762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2A08EC-A826-4666-81D6-8D7D24A7D52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gif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093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01923"/>
            <a:ext cx="4267200" cy="3048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839200" cy="1760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11130"/>
            <a:ext cx="9144000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Pick up your copy of the book SAVED TWICE</a:t>
            </a:r>
          </a:p>
          <a:p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4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Grab a book/shirt &amp; STAND FIRM in your Faith</a:t>
            </a:r>
          </a:p>
          <a:p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1EB0C85-E3B2-4141-9A15-9278C1A0D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01923"/>
            <a:ext cx="4267200" cy="30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2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lionkingministries.com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82000" cy="5715000"/>
          </a:xfrm>
        </p:spPr>
      </p:pic>
    </p:spTree>
    <p:extLst>
      <p:ext uri="{BB962C8B-B14F-4D97-AF65-F5344CB8AC3E}">
        <p14:creationId xmlns:p14="http://schemas.microsoft.com/office/powerpoint/2010/main" val="44724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lionkingministries.com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6254"/>
                    </a14:imgEffect>
                    <a14:imgEffect>
                      <a14:saturation sat="7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55" y="1154723"/>
            <a:ext cx="3782258" cy="56760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4682555" cy="56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3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0184-2AAF-4A96-8279-2C364645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2192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476BEB-A55F-4F7F-932C-E7DABFEC6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81999" cy="5715000"/>
          </a:xfrm>
        </p:spPr>
      </p:pic>
    </p:spTree>
    <p:extLst>
      <p:ext uri="{BB962C8B-B14F-4D97-AF65-F5344CB8AC3E}">
        <p14:creationId xmlns:p14="http://schemas.microsoft.com/office/powerpoint/2010/main" val="395992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82000" cy="5610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l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lionkingministries.com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66860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l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lionkingministries.com</a:t>
            </a:r>
          </a:p>
        </p:txBody>
      </p:sp>
      <p:pic>
        <p:nvPicPr>
          <p:cNvPr id="4100" name="Picture 4" descr="http://mw2.google.com/mw-panoramio/photos/medium/6971045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t="24825" r="36558" b="19673"/>
          <a:stretch/>
        </p:blipFill>
        <p:spPr bwMode="auto">
          <a:xfrm>
            <a:off x="381000" y="1219200"/>
            <a:ext cx="8382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9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ikingtohealthy.files.wordpress.com/2013/12/carpenters-peak-nor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58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l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lionkingministries.com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746261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</a:p>
        </p:txBody>
      </p:sp>
      <p:pic>
        <p:nvPicPr>
          <p:cNvPr id="3074" name="Picture 2" descr="http://www.electricreflections.com/uploads/2/2/0/6/22062262/2712022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4" y="1219200"/>
            <a:ext cx="8351952" cy="56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2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82000" cy="5638801"/>
          </a:xfrm>
        </p:spPr>
      </p:pic>
    </p:spTree>
    <p:extLst>
      <p:ext uri="{BB962C8B-B14F-4D97-AF65-F5344CB8AC3E}">
        <p14:creationId xmlns:p14="http://schemas.microsoft.com/office/powerpoint/2010/main" val="194659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59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1"/>
            <a:ext cx="8534400" cy="5715000"/>
          </a:xfrm>
        </p:spPr>
      </p:pic>
    </p:spTree>
    <p:extLst>
      <p:ext uri="{BB962C8B-B14F-4D97-AF65-F5344CB8AC3E}">
        <p14:creationId xmlns:p14="http://schemas.microsoft.com/office/powerpoint/2010/main" val="33794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http://3.bp.blogspot.com/-GfEv4yN-PGw/ToCIJWJoPnI/AAAAAAAABj4/goih8OYxWAI/s400/IMG_02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colorTemperature colorTemp="5391"/>
                    </a14:imgEffect>
                    <a14:imgEffect>
                      <a14:saturation sat="129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45" t="7500" r="4216" b="20832"/>
          <a:stretch/>
        </p:blipFill>
        <p:spPr bwMode="auto">
          <a:xfrm>
            <a:off x="304800" y="1143000"/>
            <a:ext cx="8534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2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F4CD168-4222-4498-8D0C-5B5290F43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188"/>
            <a:ext cx="2210984" cy="20198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B3F48A-EB71-4473-84C0-732D83F5C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1" y="2977358"/>
            <a:ext cx="2196923" cy="7764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B2ABE9-95B1-4DF4-9D49-5C590DDF3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24" y="3846382"/>
            <a:ext cx="2227015" cy="2876430"/>
          </a:xfrm>
          <a:prstGeom prst="rect">
            <a:avLst/>
          </a:prstGeom>
          <a:solidFill>
            <a:schemeClr val="tx2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5E73B1-D218-4549-B58A-3AACBFD2B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81" y="3889067"/>
            <a:ext cx="1998862" cy="28764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E966E5-1FA0-4177-9416-B3B2E3B56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04" y="2965657"/>
            <a:ext cx="2269335" cy="7881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D983AD-4F82-4690-B694-F59546E0AA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98" y="3889068"/>
            <a:ext cx="1969900" cy="28764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2DC49E-59E1-4CDB-B7B0-5E63F9BB44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03" y="135187"/>
            <a:ext cx="2256281" cy="14650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D3896F-893D-4FF4-92D6-C66181DB5E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1" y="3846382"/>
            <a:ext cx="2111656" cy="2876430"/>
          </a:xfrm>
          <a:prstGeom prst="rect">
            <a:avLst/>
          </a:prstGeom>
          <a:solidFill>
            <a:schemeClr val="tx2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BF8336-373D-45AE-8B8E-0FDDCC20EC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45" y="135188"/>
            <a:ext cx="1926954" cy="17074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889BA2-74FA-4664-9311-8D26C90791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82" y="135187"/>
            <a:ext cx="1999005" cy="8731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752C0A7-D0BD-4E41-BF8F-5148DF0DA3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1" y="2206822"/>
            <a:ext cx="2210984" cy="7061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D806D7-A4BE-48C2-A344-B6DA746646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07" y="1069209"/>
            <a:ext cx="2013580" cy="768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3CE9D3-15CF-4CD4-A1A4-6E2088B878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62" y="1521246"/>
            <a:ext cx="2256280" cy="632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8F6D94-7D9A-4E5C-9CB0-3249B8634041}"/>
              </a:ext>
            </a:extLst>
          </p:cNvPr>
          <p:cNvSpPr txBox="1"/>
          <p:nvPr/>
        </p:nvSpPr>
        <p:spPr>
          <a:xfrm>
            <a:off x="2439584" y="1858129"/>
            <a:ext cx="2106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Andy Peterson’s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True Life Story Featured 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1ACAD3-BECA-475F-BEFE-7FE3292C21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1861" y="2206822"/>
            <a:ext cx="2256281" cy="706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1C7C96-5706-4402-9D81-B781E0FDDB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45981" y="2857945"/>
            <a:ext cx="1998862" cy="988437"/>
          </a:xfrm>
          <a:prstGeom prst="rect">
            <a:avLst/>
          </a:prstGeom>
        </p:spPr>
      </p:pic>
      <p:pic>
        <p:nvPicPr>
          <p:cNvPr id="1026" name="Picture 2" descr="Dave Ramsey Read My Email On His Radio Show - Debt Free Hispanic">
            <a:extLst>
              <a:ext uri="{FF2B5EF4-FFF2-40B4-BE49-F238E27FC236}">
                <a16:creationId xmlns:a16="http://schemas.microsoft.com/office/drawing/2014/main" id="{AD653760-7D0F-403C-AA4B-B38CCA8A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2" y="2857945"/>
            <a:ext cx="1937298" cy="9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E4419DC0-E94F-0D06-93C1-38FD4E4955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81" y="1899386"/>
            <a:ext cx="1999005" cy="8820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54040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0"/>
            <a:ext cx="9137469" cy="138491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219201"/>
            <a:ext cx="7086601" cy="5614668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88" y="1219201"/>
            <a:ext cx="3216814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00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7160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4" y="1219200"/>
            <a:ext cx="8469847" cy="5603967"/>
          </a:xfrm>
        </p:spPr>
      </p:pic>
    </p:spTree>
    <p:extLst>
      <p:ext uri="{BB962C8B-B14F-4D97-AF65-F5344CB8AC3E}">
        <p14:creationId xmlns:p14="http://schemas.microsoft.com/office/powerpoint/2010/main" val="2030237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534400" cy="5715000"/>
          </a:xfrm>
        </p:spPr>
      </p:pic>
    </p:spTree>
    <p:extLst>
      <p:ext uri="{BB962C8B-B14F-4D97-AF65-F5344CB8AC3E}">
        <p14:creationId xmlns:p14="http://schemas.microsoft.com/office/powerpoint/2010/main" val="8048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534400" cy="5715000"/>
          </a:xfrm>
        </p:spPr>
      </p:pic>
    </p:spTree>
    <p:extLst>
      <p:ext uri="{BB962C8B-B14F-4D97-AF65-F5344CB8AC3E}">
        <p14:creationId xmlns:p14="http://schemas.microsoft.com/office/powerpoint/2010/main" val="2143335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82000" cy="5677990"/>
          </a:xfrm>
        </p:spPr>
      </p:pic>
    </p:spTree>
    <p:extLst>
      <p:ext uri="{BB962C8B-B14F-4D97-AF65-F5344CB8AC3E}">
        <p14:creationId xmlns:p14="http://schemas.microsoft.com/office/powerpoint/2010/main" val="1271697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534399" cy="5762898"/>
          </a:xfrm>
        </p:spPr>
      </p:pic>
    </p:spTree>
    <p:extLst>
      <p:ext uri="{BB962C8B-B14F-4D97-AF65-F5344CB8AC3E}">
        <p14:creationId xmlns:p14="http://schemas.microsoft.com/office/powerpoint/2010/main" val="2511309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Roxborough State Park, Colorado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Carpenter Peak Trail Summit Dedicated Bench</a:t>
            </a:r>
            <a:endParaRPr lang="en-US" sz="3200" dirty="0"/>
          </a:p>
        </p:txBody>
      </p:sp>
      <p:pic>
        <p:nvPicPr>
          <p:cNvPr id="7" name="Content Placeholder 6" descr="A bench sits unoccupied&#10;&#10;Description automatically generated">
            <a:extLst>
              <a:ext uri="{FF2B5EF4-FFF2-40B4-BE49-F238E27FC236}">
                <a16:creationId xmlns:a16="http://schemas.microsoft.com/office/drawing/2014/main" id="{D0E764E3-6CD9-4066-8F6C-096A9C5D2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686800" cy="5661027"/>
          </a:xfrm>
        </p:spPr>
      </p:pic>
    </p:spTree>
    <p:extLst>
      <p:ext uri="{BB962C8B-B14F-4D97-AF65-F5344CB8AC3E}">
        <p14:creationId xmlns:p14="http://schemas.microsoft.com/office/powerpoint/2010/main" val="3054180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188EB71B-1697-EA2F-8051-0B77D97FC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54864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F113BC-1599-52E6-2BBD-4DADE250A5F3}"/>
              </a:ext>
            </a:extLst>
          </p:cNvPr>
          <p:cNvSpPr txBox="1"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Roxborough State Park, Colorado</a:t>
            </a: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Carpenter Peak Trail Summit Bench Plaque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9428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819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44707"/>
            <a:ext cx="3124200" cy="2348902"/>
          </a:xfrm>
        </p:spPr>
      </p:pic>
      <p:sp>
        <p:nvSpPr>
          <p:cNvPr id="5" name="TextBox 4"/>
          <p:cNvSpPr txBox="1"/>
          <p:nvPr/>
        </p:nvSpPr>
        <p:spPr>
          <a:xfrm>
            <a:off x="152400" y="1246898"/>
            <a:ext cx="60504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a…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Chance?   Jesus Loves You!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THAT STEP!!!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1741"/>
            <a:ext cx="6553200" cy="38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24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71600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47801"/>
            <a:ext cx="9143999" cy="5410200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Peter 5:8-9</a:t>
            </a:r>
          </a:p>
          <a:p>
            <a:pPr marL="137160" indent="0" algn="ctr">
              <a:buNone/>
            </a:pPr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 self-controlled and alert,     your enemy the devil              roams around like a      roaring lion looking             for someone to devour.   Resist him, STANDING FIRM                   in the faith…</a:t>
            </a:r>
          </a:p>
        </p:txBody>
      </p:sp>
    </p:spTree>
    <p:extLst>
      <p:ext uri="{BB962C8B-B14F-4D97-AF65-F5344CB8AC3E}">
        <p14:creationId xmlns:p14="http://schemas.microsoft.com/office/powerpoint/2010/main" val="247731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6858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lions can weigh 175 lbs. Females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lbs.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have been known to exceed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lbs.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1919"/>
            <a:ext cx="4529138" cy="680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04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Chronicles 16:9</a:t>
            </a:r>
          </a:p>
          <a:p>
            <a:pPr marL="13716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the eyes of the Lord          range throughout the earth           to strengthen                              those who’s hearts                        are FULLY                                   committed to Him.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16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632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lionkingministries.com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36320"/>
            <a:ext cx="8534400" cy="1630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0" y="2684106"/>
            <a:ext cx="578500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 and God Bless!</a:t>
            </a:r>
          </a:p>
          <a:p>
            <a:pPr algn="ctr"/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Schedule Andy to speak       at your next event!          </a:t>
            </a:r>
          </a:p>
          <a:p>
            <a:pPr algn="ctr"/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Did this true story inspire you?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Please follow and share Lion King Ministries on Social Media!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Image result for instagram icon withou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6126161"/>
            <a:ext cx="731837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acebook icon without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" y="6126162"/>
            <a:ext cx="745834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091925C-CE70-4FD3-833B-D687D1041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23352"/>
            <a:ext cx="2895600" cy="401799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1B872F-1111-4B1E-D83E-095F397DE923}"/>
              </a:ext>
            </a:extLst>
          </p:cNvPr>
          <p:cNvSpPr txBox="1"/>
          <p:nvPr/>
        </p:nvSpPr>
        <p:spPr>
          <a:xfrm>
            <a:off x="753609" y="5687580"/>
            <a:ext cx="445815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facebook.com/</a:t>
            </a:r>
            <a:r>
              <a:rPr lang="en-US" sz="2000" dirty="0" err="1">
                <a:latin typeface="+mj-lt"/>
              </a:rPr>
              <a:t>lionkingministries</a:t>
            </a:r>
            <a:endParaRPr lang="en-US" sz="2000" dirty="0">
              <a:latin typeface="+mj-lt"/>
            </a:endParaRPr>
          </a:p>
          <a:p>
            <a:pPr algn="ctr"/>
            <a:endParaRPr lang="en-US" sz="1550" dirty="0">
              <a:latin typeface="+mj-lt"/>
            </a:endParaRPr>
          </a:p>
          <a:p>
            <a:pPr algn="ctr"/>
            <a:r>
              <a:rPr lang="en-US" sz="1600" dirty="0">
                <a:latin typeface="+mj-lt"/>
              </a:rPr>
              <a:t>instagram.com/thepetersonrealestateteam</a:t>
            </a:r>
          </a:p>
        </p:txBody>
      </p:sp>
    </p:spTree>
    <p:extLst>
      <p:ext uri="{BB962C8B-B14F-4D97-AF65-F5344CB8AC3E}">
        <p14:creationId xmlns:p14="http://schemas.microsoft.com/office/powerpoint/2010/main" val="141597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Lion’s favorite meal is deer.  They can take down an elk, moose, and even a porcupine.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adventuresofscatman.com/wp-content/uploads/2012/11/gty_mountain_l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2209800"/>
            <a:ext cx="826346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4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86734" cy="6858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Lions have been known to jump over a       10-foot fence with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100 lb. animal in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mouth.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34" y="0"/>
            <a:ext cx="5357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-1"/>
            <a:ext cx="2286000" cy="685800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Lions have been known to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 over a 20-foot fence.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C979F-80F5-46ED-99E0-FB53A7072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1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Lions can jump 40 feet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in length.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01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9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9114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Lions can reach speeds of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50mph in a chase (us = 28mph).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91143"/>
            <a:ext cx="5064826" cy="5366857"/>
          </a:xfrm>
          <a:prstGeom prst="rect">
            <a:avLst/>
          </a:prstGeom>
        </p:spPr>
      </p:pic>
      <p:pic>
        <p:nvPicPr>
          <p:cNvPr id="2050" name="Picture 2" descr="https://s-media-cache-ak0.pinimg.com/236x/15/a3/ed/15a3ed1b8f315ac77caadd1ba4fa44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26" y="1491143"/>
            <a:ext cx="3567826" cy="53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lionkingministries.com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5638800"/>
          </a:xfrm>
        </p:spPr>
      </p:pic>
    </p:spTree>
    <p:extLst>
      <p:ext uri="{BB962C8B-B14F-4D97-AF65-F5344CB8AC3E}">
        <p14:creationId xmlns:p14="http://schemas.microsoft.com/office/powerpoint/2010/main" val="1879307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Lion King Ministries Power Point 2021</Template>
  <TotalTime>278</TotalTime>
  <Words>341</Words>
  <Application>Microsoft Office PowerPoint</Application>
  <PresentationFormat>On-screen Show (4:3)</PresentationFormat>
  <Paragraphs>58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lionkingministries.com</vt:lpstr>
      <vt:lpstr>PowerPoint Presentation</vt:lpstr>
      <vt:lpstr>Male lions can weigh 175 lbs. Females  150 lbs.   Some have been known to exceed  200 lbs.</vt:lpstr>
      <vt:lpstr>Lion’s favorite meal is deer.  They can take down an elk, moose, and even a porcupine.</vt:lpstr>
      <vt:lpstr>Lions have been known to jump over a       10-foot fence with  a 100 lb. animal in  its mouth.</vt:lpstr>
      <vt:lpstr>Lions have been known to  jump over a 20-foot fence.</vt:lpstr>
      <vt:lpstr>Lions can jump 40 feet  horizontal in length.</vt:lpstr>
      <vt:lpstr>Lions can reach speeds of  50mph in a chase (us = 28mph).</vt:lpstr>
      <vt:lpstr>lionkingministries.com</vt:lpstr>
      <vt:lpstr>lionkingministries.com</vt:lpstr>
      <vt:lpstr>lionkingministries.com</vt:lpstr>
      <vt:lpstr>lionkingministries.com</vt:lpstr>
      <vt:lpstr>PowerPoint Presentation</vt:lpstr>
      <vt:lpstr>PowerPoint Presentation</vt:lpstr>
      <vt:lpstr>PowerPoint Presentation</vt:lpstr>
      <vt:lpstr>lionkingministries.com</vt:lpstr>
      <vt:lpstr>lionkingministries.com</vt:lpstr>
      <vt:lpstr>lionkingministries.com</vt:lpstr>
      <vt:lpstr>lionkingministries.com</vt:lpstr>
      <vt:lpstr>lionkingministries.com</vt:lpstr>
      <vt:lpstr>lionkingministries.com</vt:lpstr>
      <vt:lpstr>lionkingministries.com</vt:lpstr>
      <vt:lpstr>lionkingministries.com</vt:lpstr>
      <vt:lpstr>lionkingministries.com</vt:lpstr>
      <vt:lpstr>lionkingministries.com</vt:lpstr>
      <vt:lpstr>Roxborough State Park, Colorado Carpenter Peak Trail Summit Dedicated Bench</vt:lpstr>
      <vt:lpstr>PowerPoint Presentation</vt:lpstr>
      <vt:lpstr>lionkingministries.com</vt:lpstr>
      <vt:lpstr>lionkingministries.com</vt:lpstr>
      <vt:lpstr>lionkingministries.com</vt:lpstr>
      <vt:lpstr>lionkingministries.com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www.lionkingministries.com</dc:title>
  <dc:creator>Andy Peterson</dc:creator>
  <cp:lastModifiedBy>Andy Peterson</cp:lastModifiedBy>
  <cp:revision>1</cp:revision>
  <dcterms:created xsi:type="dcterms:W3CDTF">2021-03-05T02:54:40Z</dcterms:created>
  <dcterms:modified xsi:type="dcterms:W3CDTF">2022-12-01T04:33:57Z</dcterms:modified>
</cp:coreProperties>
</file>