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3" r:id="rId2"/>
    <p:sldId id="289" r:id="rId3"/>
    <p:sldId id="261" r:id="rId4"/>
    <p:sldId id="284" r:id="rId5"/>
    <p:sldId id="260" r:id="rId6"/>
    <p:sldId id="259" r:id="rId7"/>
    <p:sldId id="257" r:id="rId8"/>
    <p:sldId id="258" r:id="rId9"/>
    <p:sldId id="277" r:id="rId10"/>
    <p:sldId id="276" r:id="rId11"/>
    <p:sldId id="278" r:id="rId12"/>
    <p:sldId id="287" r:id="rId13"/>
    <p:sldId id="263" r:id="rId14"/>
    <p:sldId id="286" r:id="rId15"/>
    <p:sldId id="280" r:id="rId16"/>
    <p:sldId id="279" r:id="rId17"/>
    <p:sldId id="281" r:id="rId18"/>
    <p:sldId id="264" r:id="rId19"/>
    <p:sldId id="285" r:id="rId20"/>
    <p:sldId id="265" r:id="rId21"/>
    <p:sldId id="267" r:id="rId22"/>
    <p:sldId id="268" r:id="rId23"/>
    <p:sldId id="269" r:id="rId24"/>
    <p:sldId id="270" r:id="rId25"/>
    <p:sldId id="271" r:id="rId26"/>
    <p:sldId id="290" r:id="rId27"/>
    <p:sldId id="292" r:id="rId28"/>
    <p:sldId id="291" r:id="rId29"/>
    <p:sldId id="274" r:id="rId30"/>
    <p:sldId id="273" r:id="rId31"/>
    <p:sldId id="272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5075C-52B6-4C2A-A60A-56BE258E5FC1}" v="8" dt="2024-09-04T02:47:33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416" autoAdjust="0"/>
  </p:normalViewPr>
  <p:slideViewPr>
    <p:cSldViewPr>
      <p:cViewPr varScale="1">
        <p:scale>
          <a:sx n="82" d="100"/>
          <a:sy n="82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Peterson" userId="872bb0cc5a3773ec" providerId="LiveId" clId="{0705075C-52B6-4C2A-A60A-56BE258E5FC1}"/>
    <pc:docChg chg="undo custSel modSld">
      <pc:chgData name="Andy Peterson" userId="872bb0cc5a3773ec" providerId="LiveId" clId="{0705075C-52B6-4C2A-A60A-56BE258E5FC1}" dt="2024-09-04T02:48:44.122" v="81" actId="255"/>
      <pc:docMkLst>
        <pc:docMk/>
      </pc:docMkLst>
      <pc:sldChg chg="modSp mod">
        <pc:chgData name="Andy Peterson" userId="872bb0cc5a3773ec" providerId="LiveId" clId="{0705075C-52B6-4C2A-A60A-56BE258E5FC1}" dt="2024-09-04T02:48:44.122" v="81" actId="255"/>
        <pc:sldMkLst>
          <pc:docMk/>
          <pc:sldMk cId="1415976566" sldId="282"/>
        </pc:sldMkLst>
        <pc:spChg chg="mod">
          <ac:chgData name="Andy Peterson" userId="872bb0cc5a3773ec" providerId="LiveId" clId="{0705075C-52B6-4C2A-A60A-56BE258E5FC1}" dt="2024-09-04T02:47:47.816" v="72" actId="1076"/>
          <ac:spMkLst>
            <pc:docMk/>
            <pc:sldMk cId="1415976566" sldId="282"/>
            <ac:spMk id="4" creationId="{EA1B872F-1111-4B1E-D83E-095F397DE923}"/>
          </ac:spMkLst>
        </pc:spChg>
        <pc:spChg chg="mod">
          <ac:chgData name="Andy Peterson" userId="872bb0cc5a3773ec" providerId="LiveId" clId="{0705075C-52B6-4C2A-A60A-56BE258E5FC1}" dt="2024-09-04T02:48:44.122" v="81" actId="255"/>
          <ac:spMkLst>
            <pc:docMk/>
            <pc:sldMk cId="1415976566" sldId="282"/>
            <ac:spMk id="6" creationId="{00000000-0000-0000-0000-000000000000}"/>
          </ac:spMkLst>
        </pc:spChg>
        <pc:picChg chg="mod">
          <ac:chgData name="Andy Peterson" userId="872bb0cc5a3773ec" providerId="LiveId" clId="{0705075C-52B6-4C2A-A60A-56BE258E5FC1}" dt="2024-09-04T02:47:26.827" v="70" actId="1076"/>
          <ac:picMkLst>
            <pc:docMk/>
            <pc:sldMk cId="1415976566" sldId="282"/>
            <ac:picMk id="1026" creationId="{00000000-0000-0000-0000-000000000000}"/>
          </ac:picMkLst>
        </pc:picChg>
        <pc:picChg chg="mod">
          <ac:chgData name="Andy Peterson" userId="872bb0cc5a3773ec" providerId="LiveId" clId="{0705075C-52B6-4C2A-A60A-56BE258E5FC1}" dt="2024-09-04T02:47:33.141" v="71" actId="1076"/>
          <ac:picMkLst>
            <pc:docMk/>
            <pc:sldMk cId="1415976566" sldId="282"/>
            <ac:picMk id="1030" creationId="{00000000-0000-0000-0000-000000000000}"/>
          </ac:picMkLst>
        </pc:picChg>
      </pc:sldChg>
      <pc:sldChg chg="addSp delSp modSp mod">
        <pc:chgData name="Andy Peterson" userId="872bb0cc5a3773ec" providerId="LiveId" clId="{0705075C-52B6-4C2A-A60A-56BE258E5FC1}" dt="2024-09-04T02:45:39.384" v="66" actId="1076"/>
        <pc:sldMkLst>
          <pc:docMk/>
          <pc:sldMk cId="2118812837" sldId="283"/>
        </pc:sldMkLst>
        <pc:spChg chg="mod">
          <ac:chgData name="Andy Peterson" userId="872bb0cc5a3773ec" providerId="LiveId" clId="{0705075C-52B6-4C2A-A60A-56BE258E5FC1}" dt="2024-09-04T02:43:15.863" v="34" actId="20577"/>
          <ac:spMkLst>
            <pc:docMk/>
            <pc:sldMk cId="2118812837" sldId="283"/>
            <ac:spMk id="5" creationId="{00000000-0000-0000-0000-000000000000}"/>
          </ac:spMkLst>
        </pc:spChg>
        <pc:spChg chg="add del mod">
          <ac:chgData name="Andy Peterson" userId="872bb0cc5a3773ec" providerId="LiveId" clId="{0705075C-52B6-4C2A-A60A-56BE258E5FC1}" dt="2024-09-04T02:43:57.304" v="41" actId="478"/>
          <ac:spMkLst>
            <pc:docMk/>
            <pc:sldMk cId="2118812837" sldId="283"/>
            <ac:spMk id="10" creationId="{1AE11496-3555-3256-CE3A-AA7A8E83EF66}"/>
          </ac:spMkLst>
        </pc:spChg>
        <pc:spChg chg="add del mod">
          <ac:chgData name="Andy Peterson" userId="872bb0cc5a3773ec" providerId="LiveId" clId="{0705075C-52B6-4C2A-A60A-56BE258E5FC1}" dt="2024-09-04T02:44:11.486" v="46" actId="478"/>
          <ac:spMkLst>
            <pc:docMk/>
            <pc:sldMk cId="2118812837" sldId="283"/>
            <ac:spMk id="12" creationId="{CB85D14E-43AE-B7DC-47E1-B859FD057A06}"/>
          </ac:spMkLst>
        </pc:spChg>
        <pc:spChg chg="add del mod">
          <ac:chgData name="Andy Peterson" userId="872bb0cc5a3773ec" providerId="LiveId" clId="{0705075C-52B6-4C2A-A60A-56BE258E5FC1}" dt="2024-09-04T02:44:29.746" v="51" actId="478"/>
          <ac:spMkLst>
            <pc:docMk/>
            <pc:sldMk cId="2118812837" sldId="283"/>
            <ac:spMk id="15" creationId="{0492E6D2-592C-8A9C-503D-5782FADBB4D3}"/>
          </ac:spMkLst>
        </pc:spChg>
        <pc:spChg chg="add del mod">
          <ac:chgData name="Andy Peterson" userId="872bb0cc5a3773ec" providerId="LiveId" clId="{0705075C-52B6-4C2A-A60A-56BE258E5FC1}" dt="2024-09-04T02:45:13.229" v="60" actId="478"/>
          <ac:spMkLst>
            <pc:docMk/>
            <pc:sldMk cId="2118812837" sldId="283"/>
            <ac:spMk id="17" creationId="{D9E5E50D-54A8-9231-0B6A-6CC9B630B5F2}"/>
          </ac:spMkLst>
        </pc:spChg>
        <pc:picChg chg="add del mod">
          <ac:chgData name="Andy Peterson" userId="872bb0cc5a3773ec" providerId="LiveId" clId="{0705075C-52B6-4C2A-A60A-56BE258E5FC1}" dt="2024-09-04T02:44:52.330" v="57" actId="478"/>
          <ac:picMkLst>
            <pc:docMk/>
            <pc:sldMk cId="2118812837" sldId="283"/>
            <ac:picMk id="4" creationId="{00000000-0000-0000-0000-000000000000}"/>
          </ac:picMkLst>
        </pc:picChg>
        <pc:picChg chg="add mod">
          <ac:chgData name="Andy Peterson" userId="872bb0cc5a3773ec" providerId="LiveId" clId="{0705075C-52B6-4C2A-A60A-56BE258E5FC1}" dt="2024-09-04T02:44:35.810" v="56" actId="931"/>
          <ac:picMkLst>
            <pc:docMk/>
            <pc:sldMk cId="2118812837" sldId="283"/>
            <ac:picMk id="7" creationId="{0F864A9C-1292-51E8-2F47-D87AA2736FA7}"/>
          </ac:picMkLst>
        </pc:picChg>
        <pc:picChg chg="del">
          <ac:chgData name="Andy Peterson" userId="872bb0cc5a3773ec" providerId="LiveId" clId="{0705075C-52B6-4C2A-A60A-56BE258E5FC1}" dt="2024-09-04T02:42:34.632" v="0" actId="478"/>
          <ac:picMkLst>
            <pc:docMk/>
            <pc:sldMk cId="2118812837" sldId="283"/>
            <ac:picMk id="8" creationId="{61EB0C85-E3B2-4141-9A15-9278C1A0DD27}"/>
          </ac:picMkLst>
        </pc:picChg>
        <pc:picChg chg="add del mod ord">
          <ac:chgData name="Andy Peterson" userId="872bb0cc5a3773ec" providerId="LiveId" clId="{0705075C-52B6-4C2A-A60A-56BE258E5FC1}" dt="2024-09-04T02:44:10.884" v="45" actId="34307"/>
          <ac:picMkLst>
            <pc:docMk/>
            <pc:sldMk cId="2118812837" sldId="283"/>
            <ac:picMk id="13" creationId="{43333735-7CFF-FCE2-6BAB-3697E9DF57BB}"/>
          </ac:picMkLst>
        </pc:picChg>
        <pc:picChg chg="add mod">
          <ac:chgData name="Andy Peterson" userId="872bb0cc5a3773ec" providerId="LiveId" clId="{0705075C-52B6-4C2A-A60A-56BE258E5FC1}" dt="2024-09-04T02:45:39.384" v="66" actId="1076"/>
          <ac:picMkLst>
            <pc:docMk/>
            <pc:sldMk cId="2118812837" sldId="283"/>
            <ac:picMk id="21" creationId="{4E27B173-B7AD-6CC8-DC52-FDD6E5FD4B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A0B62-0267-437D-81F1-468DA10202FE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7F150-D37B-4C4F-AA6C-1912BFF29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7F150-D37B-4C4F-AA6C-1912BFF29F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46FB12-5D1C-4C2D-A66A-E35CF43C762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gif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09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176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11130"/>
            <a:ext cx="914400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Pick up your copy of my book SAVED TWICE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STAND FIRM with me in your Faith for Jesus!</a:t>
            </a:r>
          </a:p>
          <a:p>
            <a:endParaRPr lang="en-US" dirty="0"/>
          </a:p>
        </p:txBody>
      </p:sp>
      <p:pic>
        <p:nvPicPr>
          <p:cNvPr id="21" name="Picture 20" descr="A collage of logos&#10;&#10;Description automatically generated">
            <a:extLst>
              <a:ext uri="{FF2B5EF4-FFF2-40B4-BE49-F238E27FC236}">
                <a16:creationId xmlns:a16="http://schemas.microsoft.com/office/drawing/2014/main" id="{4E27B173-B7AD-6CC8-DC52-FDD6E5FD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783585"/>
            <a:ext cx="8305800" cy="30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5715000"/>
          </a:xfrm>
        </p:spPr>
      </p:pic>
    </p:spTree>
    <p:extLst>
      <p:ext uri="{BB962C8B-B14F-4D97-AF65-F5344CB8AC3E}">
        <p14:creationId xmlns:p14="http://schemas.microsoft.com/office/powerpoint/2010/main" val="44724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6254"/>
                    </a14:imgEffect>
                    <a14:imgEffect>
                      <a14:saturation sat="7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55" y="1154723"/>
            <a:ext cx="3782258" cy="5676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682555" cy="56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0184-2AAF-4A96-8279-2C364645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192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76BEB-A55F-4F7F-932C-E7DABFEC6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1999" cy="5715000"/>
          </a:xfrm>
        </p:spPr>
      </p:pic>
    </p:spTree>
    <p:extLst>
      <p:ext uri="{BB962C8B-B14F-4D97-AF65-F5344CB8AC3E}">
        <p14:creationId xmlns:p14="http://schemas.microsoft.com/office/powerpoint/2010/main" val="395992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2000" cy="5610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66860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4100" name="Picture 4" descr="http://mw2.google.com/mw-panoramio/photos/medium/697104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24825" r="36558" b="19673"/>
          <a:stretch/>
        </p:blipFill>
        <p:spPr bwMode="auto">
          <a:xfrm>
            <a:off x="381000" y="1219200"/>
            <a:ext cx="838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9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ikingtohealthy.files.wordpress.com/2013/12/carpenters-peak-no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74626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</a:p>
        </p:txBody>
      </p:sp>
      <p:pic>
        <p:nvPicPr>
          <p:cNvPr id="3074" name="Picture 2" descr="http://www.electricreflections.com/uploads/2/2/0/6/22062262/271202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4" y="1219200"/>
            <a:ext cx="8351952" cy="56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2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2000" cy="5638801"/>
          </a:xfrm>
        </p:spPr>
      </p:pic>
    </p:spTree>
    <p:extLst>
      <p:ext uri="{BB962C8B-B14F-4D97-AF65-F5344CB8AC3E}">
        <p14:creationId xmlns:p14="http://schemas.microsoft.com/office/powerpoint/2010/main" val="194659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5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1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33794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3.bp.blogspot.com/-GfEv4yN-PGw/ToCIJWJoPnI/AAAAAAAABj4/goih8OYxWAI/s400/IMG_02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5391"/>
                    </a14:imgEffect>
                    <a14:imgEffect>
                      <a14:saturation sat="12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5" t="7500" r="4216" b="20832"/>
          <a:stretch/>
        </p:blipFill>
        <p:spPr bwMode="auto">
          <a:xfrm>
            <a:off x="304800" y="11430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2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F4CD168-4222-4498-8D0C-5B5290F43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188"/>
            <a:ext cx="2210984" cy="20198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B3F48A-EB71-4473-84C0-732D83F5C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" y="2977358"/>
            <a:ext cx="2196923" cy="776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B2ABE9-95B1-4DF4-9D49-5C590DDF3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4" y="3846382"/>
            <a:ext cx="2227015" cy="2876430"/>
          </a:xfrm>
          <a:prstGeom prst="rect">
            <a:avLst/>
          </a:prstGeom>
          <a:solidFill>
            <a:schemeClr val="tx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5E73B1-D218-4549-B58A-3AACBFD2B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81" y="3889067"/>
            <a:ext cx="1998862" cy="28764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E966E5-1FA0-4177-9416-B3B2E3B56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04" y="2965657"/>
            <a:ext cx="2269335" cy="788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D983AD-4F82-4690-B694-F59546E0A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98" y="3889068"/>
            <a:ext cx="1969900" cy="28764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2DC49E-59E1-4CDB-B7B0-5E63F9BB4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03" y="135187"/>
            <a:ext cx="2256281" cy="14650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D3896F-893D-4FF4-92D6-C66181DB5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" y="3846382"/>
            <a:ext cx="2111656" cy="2876430"/>
          </a:xfrm>
          <a:prstGeom prst="rect">
            <a:avLst/>
          </a:prstGeom>
          <a:solidFill>
            <a:schemeClr val="tx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BF8336-373D-45AE-8B8E-0FDDCC20EC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45" y="135188"/>
            <a:ext cx="1926954" cy="17074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889BA2-74FA-4664-9311-8D26C90791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82" y="135187"/>
            <a:ext cx="1999005" cy="873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52C0A7-D0BD-4E41-BF8F-5148DF0DA3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" y="2206822"/>
            <a:ext cx="2210984" cy="7061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D806D7-A4BE-48C2-A344-B6DA746646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07" y="1069209"/>
            <a:ext cx="2013580" cy="768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3CE9D3-15CF-4CD4-A1A4-6E2088B878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62" y="1521246"/>
            <a:ext cx="2256280" cy="63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F6D94-7D9A-4E5C-9CB0-3249B8634041}"/>
              </a:ext>
            </a:extLst>
          </p:cNvPr>
          <p:cNvSpPr txBox="1"/>
          <p:nvPr/>
        </p:nvSpPr>
        <p:spPr>
          <a:xfrm>
            <a:off x="2439584" y="1858129"/>
            <a:ext cx="210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Andy Peterson’s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True Life Story Featured 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1ACAD3-BECA-475F-BEFE-7FE3292C21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1861" y="2206822"/>
            <a:ext cx="2256281" cy="706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C7C96-5706-4402-9D81-B781E0FDDB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45981" y="2857945"/>
            <a:ext cx="1998862" cy="988437"/>
          </a:xfrm>
          <a:prstGeom prst="rect">
            <a:avLst/>
          </a:prstGeom>
        </p:spPr>
      </p:pic>
      <p:pic>
        <p:nvPicPr>
          <p:cNvPr id="1026" name="Picture 2" descr="Dave Ramsey Read My Email On His Radio Show - Debt Free Hispanic">
            <a:extLst>
              <a:ext uri="{FF2B5EF4-FFF2-40B4-BE49-F238E27FC236}">
                <a16:creationId xmlns:a16="http://schemas.microsoft.com/office/drawing/2014/main" id="{AD653760-7D0F-403C-AA4B-B38CCA8A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2" y="2857945"/>
            <a:ext cx="1937298" cy="9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E4419DC0-E94F-0D06-93C1-38FD4E4955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81" y="1899386"/>
            <a:ext cx="1999005" cy="8820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5404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0"/>
            <a:ext cx="9137469" cy="13849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19201"/>
            <a:ext cx="7086601" cy="5614668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88" y="1219201"/>
            <a:ext cx="321681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16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4" y="1219200"/>
            <a:ext cx="8469847" cy="5603967"/>
          </a:xfrm>
        </p:spPr>
      </p:pic>
    </p:spTree>
    <p:extLst>
      <p:ext uri="{BB962C8B-B14F-4D97-AF65-F5344CB8AC3E}">
        <p14:creationId xmlns:p14="http://schemas.microsoft.com/office/powerpoint/2010/main" val="203023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804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2143335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5677990"/>
          </a:xfrm>
        </p:spPr>
      </p:pic>
    </p:spTree>
    <p:extLst>
      <p:ext uri="{BB962C8B-B14F-4D97-AF65-F5344CB8AC3E}">
        <p14:creationId xmlns:p14="http://schemas.microsoft.com/office/powerpoint/2010/main" val="127169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399" cy="5762898"/>
          </a:xfrm>
        </p:spPr>
      </p:pic>
    </p:spTree>
    <p:extLst>
      <p:ext uri="{BB962C8B-B14F-4D97-AF65-F5344CB8AC3E}">
        <p14:creationId xmlns:p14="http://schemas.microsoft.com/office/powerpoint/2010/main" val="251130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Roxborough State Park, Colorado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Carpenter Peak Trail Summit Dedicated Bench</a:t>
            </a:r>
            <a:endParaRPr lang="en-US" sz="3200" dirty="0"/>
          </a:p>
        </p:txBody>
      </p:sp>
      <p:pic>
        <p:nvPicPr>
          <p:cNvPr id="7" name="Content Placeholder 6" descr="A bench sits unoccupied&#10;&#10;Description automatically generated">
            <a:extLst>
              <a:ext uri="{FF2B5EF4-FFF2-40B4-BE49-F238E27FC236}">
                <a16:creationId xmlns:a16="http://schemas.microsoft.com/office/drawing/2014/main" id="{D0E764E3-6CD9-4066-8F6C-096A9C5D2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86800" cy="5661027"/>
          </a:xfrm>
        </p:spPr>
      </p:pic>
    </p:spTree>
    <p:extLst>
      <p:ext uri="{BB962C8B-B14F-4D97-AF65-F5344CB8AC3E}">
        <p14:creationId xmlns:p14="http://schemas.microsoft.com/office/powerpoint/2010/main" val="305418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773E-32F4-C0BC-B2A9-684BC224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20F6-3ED3-1A6F-9E8F-2CEFE251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Roxborough State Park, Colorado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Carpenter Peak Trail Summit Dedicated Bench</a:t>
            </a:r>
            <a:endParaRPr lang="en-US" sz="3200" dirty="0"/>
          </a:p>
        </p:txBody>
      </p:sp>
      <p:pic>
        <p:nvPicPr>
          <p:cNvPr id="4" name="Picture 3" descr="A bench in a park&#10;&#10;Description automatically generated">
            <a:extLst>
              <a:ext uri="{FF2B5EF4-FFF2-40B4-BE49-F238E27FC236}">
                <a16:creationId xmlns:a16="http://schemas.microsoft.com/office/drawing/2014/main" id="{44B29FC8-F6E3-4765-83F8-6E049D53C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9697"/>
            <a:ext cx="8839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27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188EB71B-1697-EA2F-8051-0B77D97F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5486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113BC-1599-52E6-2BBD-4DADE250A5F3}"/>
              </a:ext>
            </a:extLst>
          </p:cNvPr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Roxborough State Park, Colorado</a:t>
            </a: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Carpenter Peak Trail Summit Bench Plaque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9428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819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44707"/>
            <a:ext cx="3124200" cy="2348902"/>
          </a:xfrm>
        </p:spPr>
      </p:pic>
      <p:sp>
        <p:nvSpPr>
          <p:cNvPr id="5" name="TextBox 4"/>
          <p:cNvSpPr txBox="1"/>
          <p:nvPr/>
        </p:nvSpPr>
        <p:spPr>
          <a:xfrm>
            <a:off x="152400" y="1246898"/>
            <a:ext cx="60504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a…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Chance?   Jesus Loves You!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STEP!!!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1741"/>
            <a:ext cx="6553200" cy="38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lions can weigh 175 lbs. Females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lbs.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have been known to exceed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lbs.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919"/>
            <a:ext cx="4529138" cy="68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4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716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7801"/>
            <a:ext cx="9143999" cy="5410200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Peter 5:8-9</a:t>
            </a:r>
          </a:p>
          <a:p>
            <a:pPr marL="137160" indent="0" algn="ctr">
              <a:buNone/>
            </a:pP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 self-controlled and alert,     your enemy the devil              roams around like a      roaring lion looking             for someone to devour.   Resist him, STANDING FIRM                   in the faith…</a:t>
            </a:r>
          </a:p>
        </p:txBody>
      </p:sp>
    </p:spTree>
    <p:extLst>
      <p:ext uri="{BB962C8B-B14F-4D97-AF65-F5344CB8AC3E}">
        <p14:creationId xmlns:p14="http://schemas.microsoft.com/office/powerpoint/2010/main" val="2477312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Chronicles 16:9</a:t>
            </a:r>
          </a:p>
          <a:p>
            <a:pPr marL="13716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the eyes of the Lord          range throughout the earth           to strengthen                              those who’s hearts                        are FULLY                                   committed to Him.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6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63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6320"/>
            <a:ext cx="8534400" cy="1630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0" y="2684106"/>
            <a:ext cx="592494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 and God Bless!</a:t>
            </a:r>
          </a:p>
          <a:p>
            <a:pPr algn="ctr"/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Schedule Andy to speak       at your next event!          </a:t>
            </a:r>
          </a:p>
          <a:p>
            <a:pPr algn="ctr"/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Did my true story inspire you? </a:t>
            </a:r>
          </a:p>
          <a:p>
            <a:pPr algn="ctr"/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Please follow &amp; share </a:t>
            </a:r>
          </a:p>
          <a:p>
            <a:pPr algn="ctr"/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Lion King Ministries on Social Media!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Image result for instagram icon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59" y="6009507"/>
            <a:ext cx="731837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cebook icon withou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704"/>
            <a:ext cx="745834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91925C-CE70-4FD3-833B-D687D1041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23352"/>
            <a:ext cx="2895600" cy="40179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B872F-1111-4B1E-D83E-095F397DE923}"/>
              </a:ext>
            </a:extLst>
          </p:cNvPr>
          <p:cNvSpPr txBox="1"/>
          <p:nvPr/>
        </p:nvSpPr>
        <p:spPr>
          <a:xfrm>
            <a:off x="745834" y="5891312"/>
            <a:ext cx="445815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facebook.com/</a:t>
            </a:r>
            <a:r>
              <a:rPr lang="en-US" sz="2000" dirty="0" err="1">
                <a:latin typeface="+mj-lt"/>
              </a:rPr>
              <a:t>lionkingministries</a:t>
            </a:r>
            <a:endParaRPr lang="en-US" sz="2000" dirty="0">
              <a:latin typeface="+mj-lt"/>
            </a:endParaRPr>
          </a:p>
          <a:p>
            <a:pPr algn="ctr"/>
            <a:endParaRPr lang="en-US" sz="155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instagram.com/thepetersonrealestateteam</a:t>
            </a:r>
          </a:p>
        </p:txBody>
      </p:sp>
    </p:spTree>
    <p:extLst>
      <p:ext uri="{BB962C8B-B14F-4D97-AF65-F5344CB8AC3E}">
        <p14:creationId xmlns:p14="http://schemas.microsoft.com/office/powerpoint/2010/main" val="141597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Lion’s favorite meal is deer.  They can take down an elk, moose, and even a porcupine.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dventuresofscatman.com/wp-content/uploads/2012/11/gty_mountain_l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2209800"/>
            <a:ext cx="826346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4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86734" cy="6858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have been known to jump over a       10-foot fence with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100 lb. animal in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mouth.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34" y="0"/>
            <a:ext cx="5357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-1"/>
            <a:ext cx="2286000" cy="68580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have been known to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 over a 20-foot fence.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C979F-80F5-46ED-99E0-FB53A7072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1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can jump 40 feet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in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01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114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can reach speeds of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50mph in a chase (us = 28mph).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1143"/>
            <a:ext cx="5064826" cy="5366857"/>
          </a:xfrm>
          <a:prstGeom prst="rect">
            <a:avLst/>
          </a:prstGeom>
        </p:spPr>
      </p:pic>
      <p:pic>
        <p:nvPicPr>
          <p:cNvPr id="2050" name="Picture 2" descr="https://s-media-cache-ak0.pinimg.com/236x/15/a3/ed/15a3ed1b8f315ac77caadd1ba4fa4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6" y="1491143"/>
            <a:ext cx="3567826" cy="53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5638800"/>
          </a:xfrm>
        </p:spPr>
      </p:pic>
    </p:spTree>
    <p:extLst>
      <p:ext uri="{BB962C8B-B14F-4D97-AF65-F5344CB8AC3E}">
        <p14:creationId xmlns:p14="http://schemas.microsoft.com/office/powerpoint/2010/main" val="187930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 King Ministries Power Point 2021</Template>
  <TotalTime>3577</TotalTime>
  <Words>353</Words>
  <Application>Microsoft Office PowerPoint</Application>
  <PresentationFormat>On-screen Show (4:3)</PresentationFormat>
  <Paragraphs>62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lionkingministries.com</vt:lpstr>
      <vt:lpstr>PowerPoint Presentation</vt:lpstr>
      <vt:lpstr>Male lions can weigh 175 lbs. Females  150 lbs.   Some have been known to exceed  200 lbs.</vt:lpstr>
      <vt:lpstr>Lion’s favorite meal is deer.  They can take down an elk, moose, and even a porcupine.</vt:lpstr>
      <vt:lpstr>Lions have been known to jump over a       10-foot fence with  a 100 lb. animal in  its mouth.</vt:lpstr>
      <vt:lpstr>Lions have been known to  jump over a 20-foot fence.</vt:lpstr>
      <vt:lpstr>Lions can jump 40 feet  horizontal in length.</vt:lpstr>
      <vt:lpstr>Lions can reach speeds of  50mph in a chase (us = 28mph).</vt:lpstr>
      <vt:lpstr>lionkingministries.com</vt:lpstr>
      <vt:lpstr>lionkingministries.com</vt:lpstr>
      <vt:lpstr>lionkingministries.com</vt:lpstr>
      <vt:lpstr>lionkingministries.com</vt:lpstr>
      <vt:lpstr>PowerPoint Presentation</vt:lpstr>
      <vt:lpstr>PowerPoint Presentation</vt:lpstr>
      <vt:lpstr>PowerPoint Presentation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Roxborough State Park, Colorado Carpenter Peak Trail Summit Dedicated Bench</vt:lpstr>
      <vt:lpstr>Roxborough State Park, Colorado Carpenter Peak Trail Summit Dedicated Bench</vt:lpstr>
      <vt:lpstr>PowerPoint Presentation</vt:lpstr>
      <vt:lpstr>lionkingministries.com</vt:lpstr>
      <vt:lpstr>lionkingministries.com</vt:lpstr>
      <vt:lpstr>lionkingministries.com</vt:lpstr>
      <vt:lpstr>lionkingministries.com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www.lionkingministries.com</dc:title>
  <dc:creator>Andy Peterson</dc:creator>
  <cp:lastModifiedBy>Andy Peterson</cp:lastModifiedBy>
  <cp:revision>2</cp:revision>
  <dcterms:created xsi:type="dcterms:W3CDTF">2021-03-05T02:54:40Z</dcterms:created>
  <dcterms:modified xsi:type="dcterms:W3CDTF">2024-09-04T02:48:48Z</dcterms:modified>
</cp:coreProperties>
</file>